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95" r:id="rId2"/>
    <p:sldId id="279" r:id="rId3"/>
    <p:sldId id="282" r:id="rId4"/>
    <p:sldId id="281" r:id="rId5"/>
    <p:sldId id="276" r:id="rId6"/>
    <p:sldId id="283" r:id="rId7"/>
    <p:sldId id="284" r:id="rId8"/>
    <p:sldId id="285" r:id="rId9"/>
    <p:sldId id="297" r:id="rId10"/>
    <p:sldId id="300" r:id="rId11"/>
    <p:sldId id="286" r:id="rId12"/>
    <p:sldId id="298" r:id="rId13"/>
    <p:sldId id="287" r:id="rId14"/>
    <p:sldId id="288" r:id="rId15"/>
    <p:sldId id="299" r:id="rId16"/>
    <p:sldId id="289" r:id="rId17"/>
    <p:sldId id="291"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42688CF5-FBE6-4705-AAAC-54A10526684E}">
          <p14:sldIdLst>
            <p14:sldId id="295"/>
            <p14:sldId id="279"/>
            <p14:sldId id="282"/>
            <p14:sldId id="281"/>
            <p14:sldId id="276"/>
            <p14:sldId id="283"/>
            <p14:sldId id="284"/>
            <p14:sldId id="285"/>
            <p14:sldId id="297"/>
            <p14:sldId id="300"/>
            <p14:sldId id="286"/>
            <p14:sldId id="298"/>
            <p14:sldId id="287"/>
            <p14:sldId id="288"/>
            <p14:sldId id="299"/>
            <p14:sldId id="289"/>
            <p14:sldId id="291"/>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C0303"/>
    <a:srgbClr val="FFFFFF"/>
    <a:srgbClr val="F76763"/>
    <a:srgbClr val="FF0000"/>
    <a:srgbClr val="F56662"/>
    <a:srgbClr val="B00000"/>
    <a:srgbClr val="800000"/>
    <a:srgbClr val="AD0303"/>
    <a:srgbClr val="F8777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883" autoAdjust="0"/>
    <p:restoredTop sz="94660"/>
  </p:normalViewPr>
  <p:slideViewPr>
    <p:cSldViewPr>
      <p:cViewPr varScale="1">
        <p:scale>
          <a:sx n="115" d="100"/>
          <a:sy n="115" d="100"/>
        </p:scale>
        <p:origin x="37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AE0FBE-6AF5-4079-B3B4-D6E544EC6779}" type="datetimeFigureOut">
              <a:rPr lang="en-US" smtClean="0"/>
              <a:t>06/28/2022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546A22D-032F-44B0-BB43-DBB874CA0C9A}" type="slidenum">
              <a:rPr lang="en-US" smtClean="0"/>
              <a:t>‹#›</a:t>
            </a:fld>
            <a:endParaRPr lang="en-US"/>
          </a:p>
        </p:txBody>
      </p:sp>
    </p:spTree>
    <p:extLst>
      <p:ext uri="{BB962C8B-B14F-4D97-AF65-F5344CB8AC3E}">
        <p14:creationId xmlns:p14="http://schemas.microsoft.com/office/powerpoint/2010/main" val="7104047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F5982DB-715C-433A-87CF-3E6F12C81540}" type="slidenum">
              <a:rPr lang="en-US" smtClean="0"/>
              <a:t>4</a:t>
            </a:fld>
            <a:endParaRPr lang="en-US"/>
          </a:p>
        </p:txBody>
      </p:sp>
    </p:spTree>
    <p:extLst>
      <p:ext uri="{BB962C8B-B14F-4D97-AF65-F5344CB8AC3E}">
        <p14:creationId xmlns:p14="http://schemas.microsoft.com/office/powerpoint/2010/main" val="40754915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F5982DB-715C-433A-87CF-3E6F12C81540}" type="slidenum">
              <a:rPr lang="en-US" smtClean="0"/>
              <a:t>5</a:t>
            </a:fld>
            <a:endParaRPr lang="en-US"/>
          </a:p>
        </p:txBody>
      </p:sp>
    </p:spTree>
    <p:extLst>
      <p:ext uri="{BB962C8B-B14F-4D97-AF65-F5344CB8AC3E}">
        <p14:creationId xmlns:p14="http://schemas.microsoft.com/office/powerpoint/2010/main" val="22359506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F5982DB-715C-433A-87CF-3E6F12C81540}" type="slidenum">
              <a:rPr lang="en-US" smtClean="0"/>
              <a:t>17</a:t>
            </a:fld>
            <a:endParaRPr lang="en-US"/>
          </a:p>
        </p:txBody>
      </p:sp>
    </p:spTree>
    <p:extLst>
      <p:ext uri="{BB962C8B-B14F-4D97-AF65-F5344CB8AC3E}">
        <p14:creationId xmlns:p14="http://schemas.microsoft.com/office/powerpoint/2010/main" val="24767015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ECF7C0AA-E0B0-4C86-AB79-2757474E40CB}" type="datetimeFigureOut">
              <a:rPr lang="en-US" smtClean="0"/>
              <a:t>06/28/2022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5C2FF0-AE69-4690-806E-2B28AA546D91}" type="slidenum">
              <a:rPr lang="en-US" smtClean="0"/>
              <a:t>‹#›</a:t>
            </a:fld>
            <a:endParaRPr lang="en-US"/>
          </a:p>
        </p:txBody>
      </p:sp>
    </p:spTree>
    <p:extLst>
      <p:ext uri="{BB962C8B-B14F-4D97-AF65-F5344CB8AC3E}">
        <p14:creationId xmlns:p14="http://schemas.microsoft.com/office/powerpoint/2010/main" val="23304221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CF7C0AA-E0B0-4C86-AB79-2757474E40CB}" type="datetimeFigureOut">
              <a:rPr lang="en-US" smtClean="0"/>
              <a:t>06/28/2022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5C2FF0-AE69-4690-806E-2B28AA546D91}" type="slidenum">
              <a:rPr lang="en-US" smtClean="0"/>
              <a:t>‹#›</a:t>
            </a:fld>
            <a:endParaRPr lang="en-US"/>
          </a:p>
        </p:txBody>
      </p:sp>
    </p:spTree>
    <p:extLst>
      <p:ext uri="{BB962C8B-B14F-4D97-AF65-F5344CB8AC3E}">
        <p14:creationId xmlns:p14="http://schemas.microsoft.com/office/powerpoint/2010/main" val="40765342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CF7C0AA-E0B0-4C86-AB79-2757474E40CB}" type="datetimeFigureOut">
              <a:rPr lang="en-US" smtClean="0"/>
              <a:t>06/28/2022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5C2FF0-AE69-4690-806E-2B28AA546D91}" type="slidenum">
              <a:rPr lang="en-US" smtClean="0"/>
              <a:t>‹#›</a:t>
            </a:fld>
            <a:endParaRPr lang="en-US"/>
          </a:p>
        </p:txBody>
      </p:sp>
    </p:spTree>
    <p:extLst>
      <p:ext uri="{BB962C8B-B14F-4D97-AF65-F5344CB8AC3E}">
        <p14:creationId xmlns:p14="http://schemas.microsoft.com/office/powerpoint/2010/main" val="3662608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CF7C0AA-E0B0-4C86-AB79-2757474E40CB}" type="datetimeFigureOut">
              <a:rPr lang="en-US" smtClean="0"/>
              <a:t>06/28/2022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5C2FF0-AE69-4690-806E-2B28AA546D91}" type="slidenum">
              <a:rPr lang="en-US" smtClean="0"/>
              <a:t>‹#›</a:t>
            </a:fld>
            <a:endParaRPr lang="en-US"/>
          </a:p>
        </p:txBody>
      </p:sp>
    </p:spTree>
    <p:extLst>
      <p:ext uri="{BB962C8B-B14F-4D97-AF65-F5344CB8AC3E}">
        <p14:creationId xmlns:p14="http://schemas.microsoft.com/office/powerpoint/2010/main" val="9274713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CF7C0AA-E0B0-4C86-AB79-2757474E40CB}" type="datetimeFigureOut">
              <a:rPr lang="en-US" smtClean="0"/>
              <a:t>06/28/2022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5C2FF0-AE69-4690-806E-2B28AA546D91}" type="slidenum">
              <a:rPr lang="en-US" smtClean="0"/>
              <a:t>‹#›</a:t>
            </a:fld>
            <a:endParaRPr lang="en-US"/>
          </a:p>
        </p:txBody>
      </p:sp>
    </p:spTree>
    <p:extLst>
      <p:ext uri="{BB962C8B-B14F-4D97-AF65-F5344CB8AC3E}">
        <p14:creationId xmlns:p14="http://schemas.microsoft.com/office/powerpoint/2010/main" val="9390179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CF7C0AA-E0B0-4C86-AB79-2757474E40CB}" type="datetimeFigureOut">
              <a:rPr lang="en-US" smtClean="0"/>
              <a:t>06/28/2022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5C2FF0-AE69-4690-806E-2B28AA546D91}" type="slidenum">
              <a:rPr lang="en-US" smtClean="0"/>
              <a:t>‹#›</a:t>
            </a:fld>
            <a:endParaRPr lang="en-US"/>
          </a:p>
        </p:txBody>
      </p:sp>
    </p:spTree>
    <p:extLst>
      <p:ext uri="{BB962C8B-B14F-4D97-AF65-F5344CB8AC3E}">
        <p14:creationId xmlns:p14="http://schemas.microsoft.com/office/powerpoint/2010/main" val="11646641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CF7C0AA-E0B0-4C86-AB79-2757474E40CB}" type="datetimeFigureOut">
              <a:rPr lang="en-US" smtClean="0"/>
              <a:t>06/28/2022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25C2FF0-AE69-4690-806E-2B28AA546D91}" type="slidenum">
              <a:rPr lang="en-US" smtClean="0"/>
              <a:t>‹#›</a:t>
            </a:fld>
            <a:endParaRPr lang="en-US"/>
          </a:p>
        </p:txBody>
      </p:sp>
    </p:spTree>
    <p:extLst>
      <p:ext uri="{BB962C8B-B14F-4D97-AF65-F5344CB8AC3E}">
        <p14:creationId xmlns:p14="http://schemas.microsoft.com/office/powerpoint/2010/main" val="16774811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CF7C0AA-E0B0-4C86-AB79-2757474E40CB}" type="datetimeFigureOut">
              <a:rPr lang="en-US" smtClean="0"/>
              <a:t>06/28/2022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25C2FF0-AE69-4690-806E-2B28AA546D91}" type="slidenum">
              <a:rPr lang="en-US" smtClean="0"/>
              <a:t>‹#›</a:t>
            </a:fld>
            <a:endParaRPr lang="en-US"/>
          </a:p>
        </p:txBody>
      </p:sp>
    </p:spTree>
    <p:extLst>
      <p:ext uri="{BB962C8B-B14F-4D97-AF65-F5344CB8AC3E}">
        <p14:creationId xmlns:p14="http://schemas.microsoft.com/office/powerpoint/2010/main" val="6168686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F7C0AA-E0B0-4C86-AB79-2757474E40CB}" type="datetimeFigureOut">
              <a:rPr lang="en-US" smtClean="0"/>
              <a:t>06/28/2022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25C2FF0-AE69-4690-806E-2B28AA546D91}" type="slidenum">
              <a:rPr lang="en-US" smtClean="0"/>
              <a:t>‹#›</a:t>
            </a:fld>
            <a:endParaRPr lang="en-US"/>
          </a:p>
        </p:txBody>
      </p:sp>
    </p:spTree>
    <p:extLst>
      <p:ext uri="{BB962C8B-B14F-4D97-AF65-F5344CB8AC3E}">
        <p14:creationId xmlns:p14="http://schemas.microsoft.com/office/powerpoint/2010/main" val="15240704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CF7C0AA-E0B0-4C86-AB79-2757474E40CB}" type="datetimeFigureOut">
              <a:rPr lang="en-US" smtClean="0"/>
              <a:t>06/28/2022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5C2FF0-AE69-4690-806E-2B28AA546D91}" type="slidenum">
              <a:rPr lang="en-US" smtClean="0"/>
              <a:t>‹#›</a:t>
            </a:fld>
            <a:endParaRPr lang="en-US"/>
          </a:p>
        </p:txBody>
      </p:sp>
    </p:spTree>
    <p:extLst>
      <p:ext uri="{BB962C8B-B14F-4D97-AF65-F5344CB8AC3E}">
        <p14:creationId xmlns:p14="http://schemas.microsoft.com/office/powerpoint/2010/main" val="4997857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CF7C0AA-E0B0-4C86-AB79-2757474E40CB}" type="datetimeFigureOut">
              <a:rPr lang="en-US" smtClean="0"/>
              <a:t>06/28/2022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5C2FF0-AE69-4690-806E-2B28AA546D91}" type="slidenum">
              <a:rPr lang="en-US" smtClean="0"/>
              <a:t>‹#›</a:t>
            </a:fld>
            <a:endParaRPr lang="en-US"/>
          </a:p>
        </p:txBody>
      </p:sp>
    </p:spTree>
    <p:extLst>
      <p:ext uri="{BB962C8B-B14F-4D97-AF65-F5344CB8AC3E}">
        <p14:creationId xmlns:p14="http://schemas.microsoft.com/office/powerpoint/2010/main" val="6887726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F7C0AA-E0B0-4C86-AB79-2757474E40CB}" type="datetimeFigureOut">
              <a:rPr lang="en-US" smtClean="0"/>
              <a:t>06/28/2022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5C2FF0-AE69-4690-806E-2B28AA546D91}" type="slidenum">
              <a:rPr lang="en-US" smtClean="0"/>
              <a:t>‹#›</a:t>
            </a:fld>
            <a:endParaRPr lang="en-US"/>
          </a:p>
        </p:txBody>
      </p:sp>
    </p:spTree>
    <p:extLst>
      <p:ext uri="{BB962C8B-B14F-4D97-AF65-F5344CB8AC3E}">
        <p14:creationId xmlns:p14="http://schemas.microsoft.com/office/powerpoint/2010/main" val="23630858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16.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hyperlink" Target="http://powerpoint.sage-fox.com/"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8" Type="http://schemas.microsoft.com/office/2007/relationships/hdphoto" Target="../media/hdphoto1.wdp"/><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hyperlink" Target="http://powerpoint.sage-fox.com/" TargetMode="External"/><Relationship Id="rId1" Type="http://schemas.openxmlformats.org/officeDocument/2006/relationships/slideLayout" Target="../slideLayouts/slideLayout7.xml"/><Relationship Id="rId6" Type="http://schemas.openxmlformats.org/officeDocument/2006/relationships/image" Target="../media/image7.png"/><Relationship Id="rId11" Type="http://schemas.openxmlformats.org/officeDocument/2006/relationships/image" Target="../media/image11.jpg"/><Relationship Id="rId5" Type="http://schemas.openxmlformats.org/officeDocument/2006/relationships/image" Target="../media/image6.png"/><Relationship Id="rId10" Type="http://schemas.openxmlformats.org/officeDocument/2006/relationships/image" Target="../media/image10.png"/><Relationship Id="rId4" Type="http://schemas.openxmlformats.org/officeDocument/2006/relationships/image" Target="../media/image5.jpeg"/><Relationship Id="rId9" Type="http://schemas.openxmlformats.org/officeDocument/2006/relationships/image" Target="../media/image9.png"/></Relationships>
</file>

<file path=ppt/slides/_rels/slide7.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2.png"/><Relationship Id="rId1" Type="http://schemas.openxmlformats.org/officeDocument/2006/relationships/slideLayout" Target="../slideLayouts/slideLayout7.xml"/><Relationship Id="rId6" Type="http://schemas.openxmlformats.org/officeDocument/2006/relationships/image" Target="../media/image1.png"/><Relationship Id="rId5" Type="http://schemas.openxmlformats.org/officeDocument/2006/relationships/image" Target="../media/image13.pn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7.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C3BAA3-E2A2-287F-C259-5FD2ABB30B3D}"/>
              </a:ext>
            </a:extLst>
          </p:cNvPr>
          <p:cNvSpPr>
            <a:spLocks noGrp="1"/>
          </p:cNvSpPr>
          <p:nvPr>
            <p:ph type="title"/>
          </p:nvPr>
        </p:nvSpPr>
        <p:spPr>
          <a:xfrm>
            <a:off x="838200" y="1331932"/>
            <a:ext cx="10515600" cy="1325563"/>
          </a:xfrm>
        </p:spPr>
        <p:txBody>
          <a:bodyPr>
            <a:normAutofit/>
          </a:bodyPr>
          <a:lstStyle/>
          <a:p>
            <a:pPr algn="ctr"/>
            <a:r>
              <a:rPr lang="fa-IR" sz="3200" dirty="0">
                <a:cs typeface="B Titr" panose="00000700000000000000" pitchFamily="2" charset="-78"/>
              </a:rPr>
              <a:t>فرمت تهیه ارائه برای رویداد دایان</a:t>
            </a:r>
          </a:p>
        </p:txBody>
      </p:sp>
      <p:sp>
        <p:nvSpPr>
          <p:cNvPr id="4" name="Flowchart: Process 3">
            <a:extLst>
              <a:ext uri="{FF2B5EF4-FFF2-40B4-BE49-F238E27FC236}">
                <a16:creationId xmlns:a16="http://schemas.microsoft.com/office/drawing/2014/main" id="{A5EBF4C9-6ECB-1AAB-1E10-30695C33236B}"/>
              </a:ext>
            </a:extLst>
          </p:cNvPr>
          <p:cNvSpPr/>
          <p:nvPr/>
        </p:nvSpPr>
        <p:spPr>
          <a:xfrm>
            <a:off x="0" y="-2945"/>
            <a:ext cx="12115800" cy="259409"/>
          </a:xfrm>
          <a:prstGeom prst="flowChartProcess">
            <a:avLst/>
          </a:prstGeom>
          <a:solidFill>
            <a:srgbClr val="AC0303"/>
          </a:solidFill>
          <a:ln>
            <a:solidFill>
              <a:srgbClr val="AC03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lowchart: Process 4">
            <a:extLst>
              <a:ext uri="{FF2B5EF4-FFF2-40B4-BE49-F238E27FC236}">
                <a16:creationId xmlns:a16="http://schemas.microsoft.com/office/drawing/2014/main" id="{29BE23B5-8354-ACBC-A4B5-542B938D4B6F}"/>
              </a:ext>
            </a:extLst>
          </p:cNvPr>
          <p:cNvSpPr/>
          <p:nvPr/>
        </p:nvSpPr>
        <p:spPr>
          <a:xfrm rot="16200000">
            <a:off x="9916192" y="1941937"/>
            <a:ext cx="4206098" cy="316334"/>
          </a:xfrm>
          <a:prstGeom prst="flowChartProcess">
            <a:avLst/>
          </a:prstGeom>
          <a:solidFill>
            <a:srgbClr val="AC0303"/>
          </a:solidFill>
          <a:ln>
            <a:solidFill>
              <a:srgbClr val="AC03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lowchart: Process 5">
            <a:extLst>
              <a:ext uri="{FF2B5EF4-FFF2-40B4-BE49-F238E27FC236}">
                <a16:creationId xmlns:a16="http://schemas.microsoft.com/office/drawing/2014/main" id="{4B908C06-6FBE-68C8-20DB-FDEF09870937}"/>
              </a:ext>
            </a:extLst>
          </p:cNvPr>
          <p:cNvSpPr/>
          <p:nvPr/>
        </p:nvSpPr>
        <p:spPr>
          <a:xfrm>
            <a:off x="0" y="6589613"/>
            <a:ext cx="12192000" cy="268387"/>
          </a:xfrm>
          <a:prstGeom prst="flowChartProcess">
            <a:avLst/>
          </a:prstGeom>
          <a:solidFill>
            <a:srgbClr val="AC0303"/>
          </a:solidFill>
          <a:ln>
            <a:solidFill>
              <a:srgbClr val="AC03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lowchart: Process 6">
            <a:extLst>
              <a:ext uri="{FF2B5EF4-FFF2-40B4-BE49-F238E27FC236}">
                <a16:creationId xmlns:a16="http://schemas.microsoft.com/office/drawing/2014/main" id="{CFE2EE0A-5F49-C467-E144-5BF84B3819CB}"/>
              </a:ext>
            </a:extLst>
          </p:cNvPr>
          <p:cNvSpPr/>
          <p:nvPr/>
        </p:nvSpPr>
        <p:spPr>
          <a:xfrm rot="16200000">
            <a:off x="-1953206" y="4599994"/>
            <a:ext cx="4206098" cy="309914"/>
          </a:xfrm>
          <a:prstGeom prst="flowChartProcess">
            <a:avLst/>
          </a:prstGeom>
          <a:solidFill>
            <a:srgbClr val="AC0303"/>
          </a:solidFill>
          <a:ln>
            <a:solidFill>
              <a:srgbClr val="AC03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1">
            <a:extLst>
              <a:ext uri="{FF2B5EF4-FFF2-40B4-BE49-F238E27FC236}">
                <a16:creationId xmlns:a16="http://schemas.microsoft.com/office/drawing/2014/main" id="{A55A60B0-A339-A77A-6FFA-BAAEB415D993}"/>
              </a:ext>
            </a:extLst>
          </p:cNvPr>
          <p:cNvSpPr txBox="1">
            <a:spLocks/>
          </p:cNvSpPr>
          <p:nvPr/>
        </p:nvSpPr>
        <p:spPr>
          <a:xfrm>
            <a:off x="3124200" y="3070181"/>
            <a:ext cx="5791200" cy="173041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Low" rtl="1"/>
            <a:r>
              <a:rPr lang="fa-IR" sz="1600" dirty="0">
                <a:cs typeface="B Nazanin" panose="00000400000000000000" pitchFamily="2" charset="-78"/>
              </a:rPr>
              <a:t>شرکت‌های </a:t>
            </a:r>
            <a:r>
              <a:rPr lang="fa-IR" sz="1600" dirty="0" smtClean="0">
                <a:cs typeface="B Nazanin" panose="00000400000000000000" pitchFamily="2" charset="-78"/>
              </a:rPr>
              <a:t>دانش‌بنیان و فناوران گرامی،</a:t>
            </a:r>
            <a:endParaRPr lang="fa-IR" sz="1600" dirty="0">
              <a:cs typeface="B Nazanin" panose="00000400000000000000" pitchFamily="2" charset="-78"/>
            </a:endParaRPr>
          </a:p>
          <a:p>
            <a:pPr algn="justLow" rtl="1"/>
            <a:r>
              <a:rPr lang="fa-IR" sz="1600" dirty="0">
                <a:cs typeface="B Nazanin" panose="00000400000000000000" pitchFamily="2" charset="-78"/>
              </a:rPr>
              <a:t>درخواست می‌شود مطابق عناوین تعیین شده در این فایل ارائه خود را تنظیم فرمائید</a:t>
            </a:r>
          </a:p>
          <a:p>
            <a:pPr algn="justLow" rtl="1"/>
            <a:r>
              <a:rPr lang="fa-IR" sz="1600" dirty="0">
                <a:cs typeface="B Nazanin" panose="00000400000000000000" pitchFamily="2" charset="-78"/>
              </a:rPr>
              <a:t>توجه داشته باشید این فایل، گام‌های آنچه شما باید در رویداد بیان کنید را به شما خاطر نشان می‌کند اما دقت داشته باشید که ارائه شما باید از نظر جلوه‌های بصری نیز برای داوران، شتابدهنده‌ها و سرمایه‌گذاران جذاب باشد. </a:t>
            </a:r>
          </a:p>
          <a:p>
            <a:pPr algn="justLow" rtl="1"/>
            <a:r>
              <a:rPr lang="fa-IR" sz="1600" b="1" dirty="0">
                <a:cs typeface="B Nazanin" panose="00000400000000000000" pitchFamily="2" charset="-78"/>
              </a:rPr>
              <a:t>لطفا به این مسئله دقت فراوانی داشته باشید</a:t>
            </a:r>
            <a:endParaRPr lang="en-US" sz="1600" b="1" dirty="0">
              <a:cs typeface="B Nazanin" panose="00000400000000000000" pitchFamily="2" charset="-78"/>
            </a:endParaRPr>
          </a:p>
        </p:txBody>
      </p:sp>
      <p:sp>
        <p:nvSpPr>
          <p:cNvPr id="3" name="Rectangle 2"/>
          <p:cNvSpPr/>
          <p:nvPr/>
        </p:nvSpPr>
        <p:spPr>
          <a:xfrm>
            <a:off x="-31865" y="1203398"/>
            <a:ext cx="1104230" cy="369332"/>
          </a:xfrm>
          <a:prstGeom prst="rect">
            <a:avLst/>
          </a:prstGeom>
        </p:spPr>
        <p:txBody>
          <a:bodyPr wrap="square">
            <a:spAutoFit/>
          </a:bodyPr>
          <a:lstStyle/>
          <a:p>
            <a:pPr algn="just" rtl="1"/>
            <a:r>
              <a:rPr lang="fa-IR" b="1" dirty="0" smtClean="0">
                <a:cs typeface="B Nazanin" panose="00000400000000000000" pitchFamily="2" charset="-78"/>
              </a:rPr>
              <a:t>لوگو شرکت </a:t>
            </a:r>
            <a:endParaRPr lang="fa-IR" b="1" dirty="0">
              <a:cs typeface="B Nazanin" panose="00000400000000000000" pitchFamily="2" charset="-78"/>
            </a:endParaRPr>
          </a:p>
        </p:txBody>
      </p:sp>
      <p:pic>
        <p:nvPicPr>
          <p:cNvPr id="10" name="Picture 4" descr="زیرپورتال مرکز نوآوری معادن و صنایع معدنی ایران"/>
          <p:cNvPicPr>
            <a:picLocks noChangeAspect="1" noChangeArrowheads="1"/>
          </p:cNvPicPr>
          <p:nvPr/>
        </p:nvPicPr>
        <p:blipFill rotWithShape="1">
          <a:blip r:embed="rId2">
            <a:extLst>
              <a:ext uri="{28A0092B-C50C-407E-A947-70E740481C1C}">
                <a14:useLocalDpi xmlns:a14="http://schemas.microsoft.com/office/drawing/2010/main" val="0"/>
              </a:ext>
            </a:extLst>
          </a:blip>
          <a:srcRect b="18951"/>
          <a:stretch/>
        </p:blipFill>
        <p:spPr bwMode="auto">
          <a:xfrm>
            <a:off x="11161686" y="4815316"/>
            <a:ext cx="954114" cy="10738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999856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Process 1"/>
          <p:cNvSpPr/>
          <p:nvPr/>
        </p:nvSpPr>
        <p:spPr>
          <a:xfrm>
            <a:off x="0" y="-2945"/>
            <a:ext cx="12115800" cy="259409"/>
          </a:xfrm>
          <a:prstGeom prst="flowChartProcess">
            <a:avLst/>
          </a:prstGeom>
          <a:solidFill>
            <a:srgbClr val="AC0303"/>
          </a:solidFill>
          <a:ln>
            <a:solidFill>
              <a:srgbClr val="AC03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Flowchart: Process 2"/>
          <p:cNvSpPr/>
          <p:nvPr/>
        </p:nvSpPr>
        <p:spPr>
          <a:xfrm rot="16200000">
            <a:off x="9916192" y="1941937"/>
            <a:ext cx="4206098" cy="316334"/>
          </a:xfrm>
          <a:prstGeom prst="flowChartProcess">
            <a:avLst/>
          </a:prstGeom>
          <a:solidFill>
            <a:srgbClr val="AC0303"/>
          </a:solidFill>
          <a:ln>
            <a:solidFill>
              <a:srgbClr val="AC03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Flowchart: Process 3"/>
          <p:cNvSpPr/>
          <p:nvPr/>
        </p:nvSpPr>
        <p:spPr>
          <a:xfrm>
            <a:off x="0" y="6589613"/>
            <a:ext cx="12192000" cy="268387"/>
          </a:xfrm>
          <a:prstGeom prst="flowChartProcess">
            <a:avLst/>
          </a:prstGeom>
          <a:solidFill>
            <a:srgbClr val="AC0303"/>
          </a:solidFill>
          <a:ln>
            <a:solidFill>
              <a:srgbClr val="AC03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lowchart: Process 4"/>
          <p:cNvSpPr/>
          <p:nvPr/>
        </p:nvSpPr>
        <p:spPr>
          <a:xfrm rot="16200000">
            <a:off x="-1953206" y="4599994"/>
            <a:ext cx="4206098" cy="309914"/>
          </a:xfrm>
          <a:prstGeom prst="flowChartProcess">
            <a:avLst/>
          </a:prstGeom>
          <a:solidFill>
            <a:srgbClr val="AC0303"/>
          </a:solidFill>
          <a:ln>
            <a:solidFill>
              <a:srgbClr val="AC03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7" name="Group 26"/>
          <p:cNvGrpSpPr>
            <a:grpSpLocks noChangeAspect="1"/>
          </p:cNvGrpSpPr>
          <p:nvPr/>
        </p:nvGrpSpPr>
        <p:grpSpPr>
          <a:xfrm>
            <a:off x="8930473" y="2507079"/>
            <a:ext cx="217335" cy="365760"/>
            <a:chOff x="533399" y="2800350"/>
            <a:chExt cx="325437" cy="547687"/>
          </a:xfrm>
          <a:solidFill>
            <a:schemeClr val="bg1"/>
          </a:solidFill>
          <a:effectLst/>
        </p:grpSpPr>
        <p:sp>
          <p:nvSpPr>
            <p:cNvPr id="28" name="Freeform 30"/>
            <p:cNvSpPr>
              <a:spLocks noEditPoints="1"/>
            </p:cNvSpPr>
            <p:nvPr/>
          </p:nvSpPr>
          <p:spPr bwMode="auto">
            <a:xfrm>
              <a:off x="533399" y="2800350"/>
              <a:ext cx="325437" cy="547687"/>
            </a:xfrm>
            <a:custGeom>
              <a:avLst/>
              <a:gdLst/>
              <a:ahLst/>
              <a:cxnLst>
                <a:cxn ang="0">
                  <a:pos x="104" y="0"/>
                </a:cxn>
                <a:cxn ang="0">
                  <a:pos x="18" y="0"/>
                </a:cxn>
                <a:cxn ang="0">
                  <a:pos x="0" y="17"/>
                </a:cxn>
                <a:cxn ang="0">
                  <a:pos x="0" y="189"/>
                </a:cxn>
                <a:cxn ang="0">
                  <a:pos x="18" y="206"/>
                </a:cxn>
                <a:cxn ang="0">
                  <a:pos x="104" y="206"/>
                </a:cxn>
                <a:cxn ang="0">
                  <a:pos x="122" y="189"/>
                </a:cxn>
                <a:cxn ang="0">
                  <a:pos x="122" y="17"/>
                </a:cxn>
                <a:cxn ang="0">
                  <a:pos x="104" y="0"/>
                </a:cxn>
                <a:cxn ang="0">
                  <a:pos x="47" y="12"/>
                </a:cxn>
                <a:cxn ang="0">
                  <a:pos x="75" y="12"/>
                </a:cxn>
                <a:cxn ang="0">
                  <a:pos x="77" y="15"/>
                </a:cxn>
                <a:cxn ang="0">
                  <a:pos x="75" y="18"/>
                </a:cxn>
                <a:cxn ang="0">
                  <a:pos x="47" y="18"/>
                </a:cxn>
                <a:cxn ang="0">
                  <a:pos x="45" y="15"/>
                </a:cxn>
                <a:cxn ang="0">
                  <a:pos x="47" y="12"/>
                </a:cxn>
                <a:cxn ang="0">
                  <a:pos x="61" y="203"/>
                </a:cxn>
                <a:cxn ang="0">
                  <a:pos x="53" y="196"/>
                </a:cxn>
                <a:cxn ang="0">
                  <a:pos x="61" y="188"/>
                </a:cxn>
                <a:cxn ang="0">
                  <a:pos x="69" y="196"/>
                </a:cxn>
                <a:cxn ang="0">
                  <a:pos x="61" y="203"/>
                </a:cxn>
                <a:cxn ang="0">
                  <a:pos x="109" y="181"/>
                </a:cxn>
                <a:cxn ang="0">
                  <a:pos x="13" y="181"/>
                </a:cxn>
                <a:cxn ang="0">
                  <a:pos x="13" y="25"/>
                </a:cxn>
                <a:cxn ang="0">
                  <a:pos x="109" y="25"/>
                </a:cxn>
                <a:cxn ang="0">
                  <a:pos x="109" y="181"/>
                </a:cxn>
              </a:cxnLst>
              <a:rect l="0" t="0" r="r" b="b"/>
              <a:pathLst>
                <a:path w="122" h="206">
                  <a:moveTo>
                    <a:pt x="104" y="0"/>
                  </a:moveTo>
                  <a:cubicBezTo>
                    <a:pt x="18" y="0"/>
                    <a:pt x="18" y="0"/>
                    <a:pt x="18" y="0"/>
                  </a:cubicBezTo>
                  <a:cubicBezTo>
                    <a:pt x="8" y="0"/>
                    <a:pt x="0" y="8"/>
                    <a:pt x="0" y="17"/>
                  </a:cubicBezTo>
                  <a:cubicBezTo>
                    <a:pt x="0" y="189"/>
                    <a:pt x="0" y="189"/>
                    <a:pt x="0" y="189"/>
                  </a:cubicBezTo>
                  <a:cubicBezTo>
                    <a:pt x="0" y="199"/>
                    <a:pt x="8" y="206"/>
                    <a:pt x="18" y="206"/>
                  </a:cubicBezTo>
                  <a:cubicBezTo>
                    <a:pt x="104" y="206"/>
                    <a:pt x="104" y="206"/>
                    <a:pt x="104" y="206"/>
                  </a:cubicBezTo>
                  <a:cubicBezTo>
                    <a:pt x="114" y="206"/>
                    <a:pt x="122" y="199"/>
                    <a:pt x="122" y="189"/>
                  </a:cubicBezTo>
                  <a:cubicBezTo>
                    <a:pt x="122" y="17"/>
                    <a:pt x="122" y="17"/>
                    <a:pt x="122" y="17"/>
                  </a:cubicBezTo>
                  <a:cubicBezTo>
                    <a:pt x="122" y="8"/>
                    <a:pt x="114" y="0"/>
                    <a:pt x="104" y="0"/>
                  </a:cubicBezTo>
                  <a:close/>
                  <a:moveTo>
                    <a:pt x="47" y="12"/>
                  </a:moveTo>
                  <a:cubicBezTo>
                    <a:pt x="75" y="12"/>
                    <a:pt x="75" y="12"/>
                    <a:pt x="75" y="12"/>
                  </a:cubicBezTo>
                  <a:cubicBezTo>
                    <a:pt x="76" y="12"/>
                    <a:pt x="77" y="14"/>
                    <a:pt x="77" y="15"/>
                  </a:cubicBezTo>
                  <a:cubicBezTo>
                    <a:pt x="77" y="17"/>
                    <a:pt x="76" y="18"/>
                    <a:pt x="75" y="18"/>
                  </a:cubicBezTo>
                  <a:cubicBezTo>
                    <a:pt x="47" y="18"/>
                    <a:pt x="47" y="18"/>
                    <a:pt x="47" y="18"/>
                  </a:cubicBezTo>
                  <a:cubicBezTo>
                    <a:pt x="46" y="18"/>
                    <a:pt x="45" y="17"/>
                    <a:pt x="45" y="15"/>
                  </a:cubicBezTo>
                  <a:cubicBezTo>
                    <a:pt x="45" y="14"/>
                    <a:pt x="46" y="12"/>
                    <a:pt x="47" y="12"/>
                  </a:cubicBezTo>
                  <a:close/>
                  <a:moveTo>
                    <a:pt x="61" y="203"/>
                  </a:moveTo>
                  <a:cubicBezTo>
                    <a:pt x="57" y="203"/>
                    <a:pt x="53" y="200"/>
                    <a:pt x="53" y="196"/>
                  </a:cubicBezTo>
                  <a:cubicBezTo>
                    <a:pt x="53" y="191"/>
                    <a:pt x="57" y="188"/>
                    <a:pt x="61" y="188"/>
                  </a:cubicBezTo>
                  <a:cubicBezTo>
                    <a:pt x="65" y="188"/>
                    <a:pt x="69" y="191"/>
                    <a:pt x="69" y="196"/>
                  </a:cubicBezTo>
                  <a:cubicBezTo>
                    <a:pt x="69" y="200"/>
                    <a:pt x="65" y="203"/>
                    <a:pt x="61" y="203"/>
                  </a:cubicBezTo>
                  <a:close/>
                  <a:moveTo>
                    <a:pt x="109" y="181"/>
                  </a:moveTo>
                  <a:cubicBezTo>
                    <a:pt x="13" y="181"/>
                    <a:pt x="13" y="181"/>
                    <a:pt x="13" y="181"/>
                  </a:cubicBezTo>
                  <a:cubicBezTo>
                    <a:pt x="13" y="25"/>
                    <a:pt x="13" y="25"/>
                    <a:pt x="13" y="25"/>
                  </a:cubicBezTo>
                  <a:cubicBezTo>
                    <a:pt x="109" y="25"/>
                    <a:pt x="109" y="25"/>
                    <a:pt x="109" y="25"/>
                  </a:cubicBezTo>
                  <a:lnTo>
                    <a:pt x="109" y="1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 name="Rectangle 31"/>
            <p:cNvSpPr>
              <a:spLocks noChangeArrowheads="1"/>
            </p:cNvSpPr>
            <p:nvPr/>
          </p:nvSpPr>
          <p:spPr bwMode="auto">
            <a:xfrm>
              <a:off x="600075" y="3140075"/>
              <a:ext cx="42862" cy="1174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 name="Rectangle 32"/>
            <p:cNvSpPr>
              <a:spLocks noChangeArrowheads="1"/>
            </p:cNvSpPr>
            <p:nvPr/>
          </p:nvSpPr>
          <p:spPr bwMode="auto">
            <a:xfrm>
              <a:off x="674687" y="3095625"/>
              <a:ext cx="42862" cy="16192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1" name="Rectangle 33"/>
            <p:cNvSpPr>
              <a:spLocks noChangeArrowheads="1"/>
            </p:cNvSpPr>
            <p:nvPr/>
          </p:nvSpPr>
          <p:spPr bwMode="auto">
            <a:xfrm>
              <a:off x="749300" y="3049587"/>
              <a:ext cx="42862" cy="2079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32" name="Freeform 6"/>
          <p:cNvSpPr>
            <a:spLocks noChangeAspect="1" noEditPoints="1"/>
          </p:cNvSpPr>
          <p:nvPr/>
        </p:nvSpPr>
        <p:spPr bwMode="auto">
          <a:xfrm>
            <a:off x="6732508" y="4805618"/>
            <a:ext cx="289048" cy="274320"/>
          </a:xfrm>
          <a:custGeom>
            <a:avLst/>
            <a:gdLst>
              <a:gd name="T0" fmla="*/ 116 w 123"/>
              <a:gd name="T1" fmla="*/ 0 h 117"/>
              <a:gd name="T2" fmla="*/ 7 w 123"/>
              <a:gd name="T3" fmla="*/ 0 h 117"/>
              <a:gd name="T4" fmla="*/ 0 w 123"/>
              <a:gd name="T5" fmla="*/ 7 h 117"/>
              <a:gd name="T6" fmla="*/ 0 w 123"/>
              <a:gd name="T7" fmla="*/ 81 h 117"/>
              <a:gd name="T8" fmla="*/ 7 w 123"/>
              <a:gd name="T9" fmla="*/ 88 h 117"/>
              <a:gd name="T10" fmla="*/ 116 w 123"/>
              <a:gd name="T11" fmla="*/ 88 h 117"/>
              <a:gd name="T12" fmla="*/ 123 w 123"/>
              <a:gd name="T13" fmla="*/ 81 h 117"/>
              <a:gd name="T14" fmla="*/ 123 w 123"/>
              <a:gd name="T15" fmla="*/ 7 h 117"/>
              <a:gd name="T16" fmla="*/ 116 w 123"/>
              <a:gd name="T17" fmla="*/ 0 h 117"/>
              <a:gd name="T18" fmla="*/ 88 w 123"/>
              <a:gd name="T19" fmla="*/ 110 h 117"/>
              <a:gd name="T20" fmla="*/ 81 w 123"/>
              <a:gd name="T21" fmla="*/ 110 h 117"/>
              <a:gd name="T22" fmla="*/ 73 w 123"/>
              <a:gd name="T23" fmla="*/ 102 h 117"/>
              <a:gd name="T24" fmla="*/ 73 w 123"/>
              <a:gd name="T25" fmla="*/ 91 h 117"/>
              <a:gd name="T26" fmla="*/ 50 w 123"/>
              <a:gd name="T27" fmla="*/ 91 h 117"/>
              <a:gd name="T28" fmla="*/ 50 w 123"/>
              <a:gd name="T29" fmla="*/ 102 h 117"/>
              <a:gd name="T30" fmla="*/ 42 w 123"/>
              <a:gd name="T31" fmla="*/ 110 h 117"/>
              <a:gd name="T32" fmla="*/ 35 w 123"/>
              <a:gd name="T33" fmla="*/ 110 h 117"/>
              <a:gd name="T34" fmla="*/ 31 w 123"/>
              <a:gd name="T35" fmla="*/ 114 h 117"/>
              <a:gd name="T36" fmla="*/ 35 w 123"/>
              <a:gd name="T37" fmla="*/ 117 h 117"/>
              <a:gd name="T38" fmla="*/ 88 w 123"/>
              <a:gd name="T39" fmla="*/ 117 h 117"/>
              <a:gd name="T40" fmla="*/ 92 w 123"/>
              <a:gd name="T41" fmla="*/ 114 h 117"/>
              <a:gd name="T42" fmla="*/ 88 w 123"/>
              <a:gd name="T43" fmla="*/ 110 h 117"/>
              <a:gd name="T44" fmla="*/ 115 w 123"/>
              <a:gd name="T45" fmla="*/ 80 h 117"/>
              <a:gd name="T46" fmla="*/ 8 w 123"/>
              <a:gd name="T47" fmla="*/ 80 h 117"/>
              <a:gd name="T48" fmla="*/ 8 w 123"/>
              <a:gd name="T49" fmla="*/ 8 h 117"/>
              <a:gd name="T50" fmla="*/ 115 w 123"/>
              <a:gd name="T51" fmla="*/ 8 h 117"/>
              <a:gd name="T52" fmla="*/ 115 w 123"/>
              <a:gd name="T53" fmla="*/ 8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3" h="117">
                <a:moveTo>
                  <a:pt x="116" y="0"/>
                </a:moveTo>
                <a:cubicBezTo>
                  <a:pt x="7" y="0"/>
                  <a:pt x="7" y="0"/>
                  <a:pt x="7" y="0"/>
                </a:cubicBezTo>
                <a:cubicBezTo>
                  <a:pt x="3" y="0"/>
                  <a:pt x="0" y="3"/>
                  <a:pt x="0" y="7"/>
                </a:cubicBezTo>
                <a:cubicBezTo>
                  <a:pt x="0" y="81"/>
                  <a:pt x="0" y="81"/>
                  <a:pt x="0" y="81"/>
                </a:cubicBezTo>
                <a:cubicBezTo>
                  <a:pt x="0" y="85"/>
                  <a:pt x="3" y="88"/>
                  <a:pt x="7" y="88"/>
                </a:cubicBezTo>
                <a:cubicBezTo>
                  <a:pt x="116" y="88"/>
                  <a:pt x="116" y="88"/>
                  <a:pt x="116" y="88"/>
                </a:cubicBezTo>
                <a:cubicBezTo>
                  <a:pt x="120" y="88"/>
                  <a:pt x="123" y="85"/>
                  <a:pt x="123" y="81"/>
                </a:cubicBezTo>
                <a:cubicBezTo>
                  <a:pt x="123" y="7"/>
                  <a:pt x="123" y="7"/>
                  <a:pt x="123" y="7"/>
                </a:cubicBezTo>
                <a:cubicBezTo>
                  <a:pt x="123" y="3"/>
                  <a:pt x="120" y="0"/>
                  <a:pt x="116" y="0"/>
                </a:cubicBezTo>
                <a:close/>
                <a:moveTo>
                  <a:pt x="88" y="110"/>
                </a:moveTo>
                <a:cubicBezTo>
                  <a:pt x="81" y="110"/>
                  <a:pt x="81" y="110"/>
                  <a:pt x="81" y="110"/>
                </a:cubicBezTo>
                <a:cubicBezTo>
                  <a:pt x="76" y="110"/>
                  <a:pt x="73" y="106"/>
                  <a:pt x="73" y="102"/>
                </a:cubicBezTo>
                <a:cubicBezTo>
                  <a:pt x="73" y="91"/>
                  <a:pt x="73" y="91"/>
                  <a:pt x="73" y="91"/>
                </a:cubicBezTo>
                <a:cubicBezTo>
                  <a:pt x="50" y="91"/>
                  <a:pt x="50" y="91"/>
                  <a:pt x="50" y="91"/>
                </a:cubicBezTo>
                <a:cubicBezTo>
                  <a:pt x="50" y="102"/>
                  <a:pt x="50" y="102"/>
                  <a:pt x="50" y="102"/>
                </a:cubicBezTo>
                <a:cubicBezTo>
                  <a:pt x="50" y="106"/>
                  <a:pt x="47" y="110"/>
                  <a:pt x="42" y="110"/>
                </a:cubicBezTo>
                <a:cubicBezTo>
                  <a:pt x="35" y="110"/>
                  <a:pt x="35" y="110"/>
                  <a:pt x="35" y="110"/>
                </a:cubicBezTo>
                <a:cubicBezTo>
                  <a:pt x="33" y="110"/>
                  <a:pt x="31" y="111"/>
                  <a:pt x="31" y="114"/>
                </a:cubicBezTo>
                <a:cubicBezTo>
                  <a:pt x="31" y="116"/>
                  <a:pt x="33" y="117"/>
                  <a:pt x="35" y="117"/>
                </a:cubicBezTo>
                <a:cubicBezTo>
                  <a:pt x="88" y="117"/>
                  <a:pt x="88" y="117"/>
                  <a:pt x="88" y="117"/>
                </a:cubicBezTo>
                <a:cubicBezTo>
                  <a:pt x="90" y="117"/>
                  <a:pt x="92" y="116"/>
                  <a:pt x="92" y="114"/>
                </a:cubicBezTo>
                <a:cubicBezTo>
                  <a:pt x="92" y="111"/>
                  <a:pt x="90" y="110"/>
                  <a:pt x="88" y="110"/>
                </a:cubicBezTo>
                <a:close/>
                <a:moveTo>
                  <a:pt x="115" y="80"/>
                </a:moveTo>
                <a:cubicBezTo>
                  <a:pt x="8" y="80"/>
                  <a:pt x="8" y="80"/>
                  <a:pt x="8" y="80"/>
                </a:cubicBezTo>
                <a:cubicBezTo>
                  <a:pt x="8" y="8"/>
                  <a:pt x="8" y="8"/>
                  <a:pt x="8" y="8"/>
                </a:cubicBezTo>
                <a:cubicBezTo>
                  <a:pt x="115" y="8"/>
                  <a:pt x="115" y="8"/>
                  <a:pt x="115" y="8"/>
                </a:cubicBezTo>
                <a:cubicBezTo>
                  <a:pt x="115" y="80"/>
                  <a:pt x="115" y="80"/>
                  <a:pt x="115" y="80"/>
                </a:cubicBezTo>
                <a:close/>
              </a:path>
            </a:pathLst>
          </a:custGeom>
          <a:solidFill>
            <a:schemeClr val="bg1"/>
          </a:solidFill>
          <a:ln>
            <a:noFill/>
          </a:ln>
          <a:effectLst/>
        </p:spPr>
        <p:txBody>
          <a:bodyPr vert="horz" wrap="square" lIns="91440" tIns="45720" rIns="91440" bIns="45720" numCol="1" anchor="t" anchorCtr="0" compatLnSpc="1">
            <a:prstTxWarp prst="textNoShape">
              <a:avLst/>
            </a:prstTxWarp>
          </a:bodyPr>
          <a:lstStyle/>
          <a:p>
            <a:endParaRPr lang="en-US"/>
          </a:p>
        </p:txBody>
      </p:sp>
      <p:sp>
        <p:nvSpPr>
          <p:cNvPr id="33" name="Freeform 25"/>
          <p:cNvSpPr>
            <a:spLocks noChangeAspect="1" noEditPoints="1"/>
          </p:cNvSpPr>
          <p:nvPr/>
        </p:nvSpPr>
        <p:spPr bwMode="auto">
          <a:xfrm>
            <a:off x="5254544" y="2482504"/>
            <a:ext cx="274320" cy="366491"/>
          </a:xfrm>
          <a:custGeom>
            <a:avLst/>
            <a:gdLst/>
            <a:ahLst/>
            <a:cxnLst>
              <a:cxn ang="0">
                <a:pos x="59" y="84"/>
              </a:cxn>
              <a:cxn ang="0">
                <a:pos x="59" y="80"/>
              </a:cxn>
              <a:cxn ang="0">
                <a:pos x="54" y="80"/>
              </a:cxn>
              <a:cxn ang="0">
                <a:pos x="54" y="76"/>
              </a:cxn>
              <a:cxn ang="0">
                <a:pos x="50" y="77"/>
              </a:cxn>
              <a:cxn ang="0">
                <a:pos x="47" y="88"/>
              </a:cxn>
              <a:cxn ang="0">
                <a:pos x="50" y="90"/>
              </a:cxn>
              <a:cxn ang="0">
                <a:pos x="59" y="84"/>
              </a:cxn>
              <a:cxn ang="0">
                <a:pos x="47" y="88"/>
              </a:cxn>
              <a:cxn ang="0">
                <a:pos x="45" y="93"/>
              </a:cxn>
              <a:cxn ang="0">
                <a:pos x="49" y="90"/>
              </a:cxn>
              <a:cxn ang="0">
                <a:pos x="47" y="88"/>
              </a:cxn>
              <a:cxn ang="0">
                <a:pos x="84" y="137"/>
              </a:cxn>
              <a:cxn ang="0">
                <a:pos x="14" y="137"/>
              </a:cxn>
              <a:cxn ang="0">
                <a:pos x="14" y="41"/>
              </a:cxn>
              <a:cxn ang="0">
                <a:pos x="68" y="41"/>
              </a:cxn>
              <a:cxn ang="0">
                <a:pos x="80" y="24"/>
              </a:cxn>
              <a:cxn ang="0">
                <a:pos x="15" y="24"/>
              </a:cxn>
              <a:cxn ang="0">
                <a:pos x="0" y="38"/>
              </a:cxn>
              <a:cxn ang="0">
                <a:pos x="0" y="140"/>
              </a:cxn>
              <a:cxn ang="0">
                <a:pos x="15" y="154"/>
              </a:cxn>
              <a:cxn ang="0">
                <a:pos x="83" y="154"/>
              </a:cxn>
              <a:cxn ang="0">
                <a:pos x="98" y="140"/>
              </a:cxn>
              <a:cxn ang="0">
                <a:pos x="98" y="41"/>
              </a:cxn>
              <a:cxn ang="0">
                <a:pos x="84" y="61"/>
              </a:cxn>
              <a:cxn ang="0">
                <a:pos x="84" y="137"/>
              </a:cxn>
              <a:cxn ang="0">
                <a:pos x="96" y="14"/>
              </a:cxn>
              <a:cxn ang="0">
                <a:pos x="105" y="20"/>
              </a:cxn>
              <a:cxn ang="0">
                <a:pos x="107" y="18"/>
              </a:cxn>
              <a:cxn ang="0">
                <a:pos x="97" y="11"/>
              </a:cxn>
              <a:cxn ang="0">
                <a:pos x="96" y="14"/>
              </a:cxn>
              <a:cxn ang="0">
                <a:pos x="106" y="0"/>
              </a:cxn>
              <a:cxn ang="0">
                <a:pos x="102" y="5"/>
              </a:cxn>
              <a:cxn ang="0">
                <a:pos x="111" y="12"/>
              </a:cxn>
              <a:cxn ang="0">
                <a:pos x="115" y="7"/>
              </a:cxn>
              <a:cxn ang="0">
                <a:pos x="106" y="0"/>
              </a:cxn>
              <a:cxn ang="0">
                <a:pos x="50" y="76"/>
              </a:cxn>
              <a:cxn ang="0">
                <a:pos x="55" y="76"/>
              </a:cxn>
              <a:cxn ang="0">
                <a:pos x="55" y="80"/>
              </a:cxn>
              <a:cxn ang="0">
                <a:pos x="59" y="79"/>
              </a:cxn>
              <a:cxn ang="0">
                <a:pos x="60" y="83"/>
              </a:cxn>
              <a:cxn ang="0">
                <a:pos x="104" y="22"/>
              </a:cxn>
              <a:cxn ang="0">
                <a:pos x="95" y="15"/>
              </a:cxn>
              <a:cxn ang="0">
                <a:pos x="50" y="76"/>
              </a:cxn>
              <a:cxn ang="0">
                <a:pos x="98" y="10"/>
              </a:cxn>
              <a:cxn ang="0">
                <a:pos x="107" y="17"/>
              </a:cxn>
              <a:cxn ang="0">
                <a:pos x="111" y="13"/>
              </a:cxn>
              <a:cxn ang="0">
                <a:pos x="101" y="6"/>
              </a:cxn>
              <a:cxn ang="0">
                <a:pos x="98" y="10"/>
              </a:cxn>
            </a:cxnLst>
            <a:rect l="0" t="0" r="r" b="b"/>
            <a:pathLst>
              <a:path w="115" h="154">
                <a:moveTo>
                  <a:pt x="59" y="84"/>
                </a:moveTo>
                <a:cubicBezTo>
                  <a:pt x="59" y="80"/>
                  <a:pt x="59" y="80"/>
                  <a:pt x="59" y="80"/>
                </a:cubicBezTo>
                <a:cubicBezTo>
                  <a:pt x="54" y="80"/>
                  <a:pt x="54" y="80"/>
                  <a:pt x="54" y="80"/>
                </a:cubicBezTo>
                <a:cubicBezTo>
                  <a:pt x="54" y="76"/>
                  <a:pt x="54" y="76"/>
                  <a:pt x="54" y="76"/>
                </a:cubicBezTo>
                <a:cubicBezTo>
                  <a:pt x="50" y="77"/>
                  <a:pt x="50" y="77"/>
                  <a:pt x="50" y="77"/>
                </a:cubicBezTo>
                <a:cubicBezTo>
                  <a:pt x="47" y="88"/>
                  <a:pt x="47" y="88"/>
                  <a:pt x="47" y="88"/>
                </a:cubicBezTo>
                <a:cubicBezTo>
                  <a:pt x="48" y="88"/>
                  <a:pt x="49" y="89"/>
                  <a:pt x="50" y="90"/>
                </a:cubicBezTo>
                <a:lnTo>
                  <a:pt x="59" y="84"/>
                </a:lnTo>
                <a:close/>
                <a:moveTo>
                  <a:pt x="47" y="88"/>
                </a:moveTo>
                <a:cubicBezTo>
                  <a:pt x="45" y="93"/>
                  <a:pt x="45" y="93"/>
                  <a:pt x="45" y="93"/>
                </a:cubicBezTo>
                <a:cubicBezTo>
                  <a:pt x="49" y="90"/>
                  <a:pt x="49" y="90"/>
                  <a:pt x="49" y="90"/>
                </a:cubicBezTo>
                <a:cubicBezTo>
                  <a:pt x="49" y="89"/>
                  <a:pt x="48" y="89"/>
                  <a:pt x="47" y="88"/>
                </a:cubicBezTo>
                <a:close/>
                <a:moveTo>
                  <a:pt x="84" y="137"/>
                </a:moveTo>
                <a:cubicBezTo>
                  <a:pt x="14" y="137"/>
                  <a:pt x="14" y="137"/>
                  <a:pt x="14" y="137"/>
                </a:cubicBezTo>
                <a:cubicBezTo>
                  <a:pt x="14" y="41"/>
                  <a:pt x="14" y="41"/>
                  <a:pt x="14" y="41"/>
                </a:cubicBezTo>
                <a:cubicBezTo>
                  <a:pt x="68" y="41"/>
                  <a:pt x="68" y="41"/>
                  <a:pt x="68" y="41"/>
                </a:cubicBezTo>
                <a:cubicBezTo>
                  <a:pt x="80" y="24"/>
                  <a:pt x="80" y="24"/>
                  <a:pt x="80" y="24"/>
                </a:cubicBezTo>
                <a:cubicBezTo>
                  <a:pt x="15" y="24"/>
                  <a:pt x="15" y="24"/>
                  <a:pt x="15" y="24"/>
                </a:cubicBezTo>
                <a:cubicBezTo>
                  <a:pt x="7" y="24"/>
                  <a:pt x="0" y="30"/>
                  <a:pt x="0" y="38"/>
                </a:cubicBezTo>
                <a:cubicBezTo>
                  <a:pt x="0" y="140"/>
                  <a:pt x="0" y="140"/>
                  <a:pt x="0" y="140"/>
                </a:cubicBezTo>
                <a:cubicBezTo>
                  <a:pt x="0" y="148"/>
                  <a:pt x="7" y="154"/>
                  <a:pt x="15" y="154"/>
                </a:cubicBezTo>
                <a:cubicBezTo>
                  <a:pt x="83" y="154"/>
                  <a:pt x="83" y="154"/>
                  <a:pt x="83" y="154"/>
                </a:cubicBezTo>
                <a:cubicBezTo>
                  <a:pt x="91" y="154"/>
                  <a:pt x="98" y="148"/>
                  <a:pt x="98" y="140"/>
                </a:cubicBezTo>
                <a:cubicBezTo>
                  <a:pt x="98" y="41"/>
                  <a:pt x="98" y="41"/>
                  <a:pt x="98" y="41"/>
                </a:cubicBezTo>
                <a:cubicBezTo>
                  <a:pt x="84" y="61"/>
                  <a:pt x="84" y="61"/>
                  <a:pt x="84" y="61"/>
                </a:cubicBezTo>
                <a:lnTo>
                  <a:pt x="84" y="137"/>
                </a:lnTo>
                <a:close/>
                <a:moveTo>
                  <a:pt x="96" y="14"/>
                </a:moveTo>
                <a:cubicBezTo>
                  <a:pt x="105" y="20"/>
                  <a:pt x="105" y="20"/>
                  <a:pt x="105" y="20"/>
                </a:cubicBezTo>
                <a:cubicBezTo>
                  <a:pt x="107" y="18"/>
                  <a:pt x="107" y="18"/>
                  <a:pt x="107" y="18"/>
                </a:cubicBezTo>
                <a:cubicBezTo>
                  <a:pt x="97" y="11"/>
                  <a:pt x="97" y="11"/>
                  <a:pt x="97" y="11"/>
                </a:cubicBezTo>
                <a:lnTo>
                  <a:pt x="96" y="14"/>
                </a:lnTo>
                <a:close/>
                <a:moveTo>
                  <a:pt x="106" y="0"/>
                </a:moveTo>
                <a:cubicBezTo>
                  <a:pt x="102" y="5"/>
                  <a:pt x="102" y="5"/>
                  <a:pt x="102" y="5"/>
                </a:cubicBezTo>
                <a:cubicBezTo>
                  <a:pt x="111" y="12"/>
                  <a:pt x="111" y="12"/>
                  <a:pt x="111" y="12"/>
                </a:cubicBezTo>
                <a:cubicBezTo>
                  <a:pt x="115" y="7"/>
                  <a:pt x="115" y="7"/>
                  <a:pt x="115" y="7"/>
                </a:cubicBezTo>
                <a:lnTo>
                  <a:pt x="106" y="0"/>
                </a:lnTo>
                <a:close/>
                <a:moveTo>
                  <a:pt x="50" y="76"/>
                </a:moveTo>
                <a:cubicBezTo>
                  <a:pt x="55" y="76"/>
                  <a:pt x="55" y="76"/>
                  <a:pt x="55" y="76"/>
                </a:cubicBezTo>
                <a:cubicBezTo>
                  <a:pt x="55" y="80"/>
                  <a:pt x="55" y="80"/>
                  <a:pt x="55" y="80"/>
                </a:cubicBezTo>
                <a:cubicBezTo>
                  <a:pt x="59" y="79"/>
                  <a:pt x="59" y="79"/>
                  <a:pt x="59" y="79"/>
                </a:cubicBezTo>
                <a:cubicBezTo>
                  <a:pt x="60" y="83"/>
                  <a:pt x="60" y="83"/>
                  <a:pt x="60" y="83"/>
                </a:cubicBezTo>
                <a:cubicBezTo>
                  <a:pt x="104" y="22"/>
                  <a:pt x="104" y="22"/>
                  <a:pt x="104" y="22"/>
                </a:cubicBezTo>
                <a:cubicBezTo>
                  <a:pt x="95" y="15"/>
                  <a:pt x="95" y="15"/>
                  <a:pt x="95" y="15"/>
                </a:cubicBezTo>
                <a:lnTo>
                  <a:pt x="50" y="76"/>
                </a:lnTo>
                <a:close/>
                <a:moveTo>
                  <a:pt x="98" y="10"/>
                </a:moveTo>
                <a:cubicBezTo>
                  <a:pt x="107" y="17"/>
                  <a:pt x="107" y="17"/>
                  <a:pt x="107" y="17"/>
                </a:cubicBezTo>
                <a:cubicBezTo>
                  <a:pt x="111" y="13"/>
                  <a:pt x="111" y="13"/>
                  <a:pt x="111" y="13"/>
                </a:cubicBezTo>
                <a:cubicBezTo>
                  <a:pt x="101" y="6"/>
                  <a:pt x="101" y="6"/>
                  <a:pt x="101" y="6"/>
                </a:cubicBezTo>
                <a:lnTo>
                  <a:pt x="98" y="10"/>
                </a:lnTo>
                <a:close/>
              </a:path>
            </a:pathLst>
          </a:custGeom>
          <a:solidFill>
            <a:srgbClr val="FFFFFF"/>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pic>
        <p:nvPicPr>
          <p:cNvPr id="36" name="Picture 35">
            <a:hlinkClick r:id="rId2"/>
            <a:extLst>
              <a:ext uri="{FF2B5EF4-FFF2-40B4-BE49-F238E27FC236}">
                <a16:creationId xmlns:a16="http://schemas.microsoft.com/office/drawing/2014/main" id="{D80248FB-0F5E-4652-8B37-EE77046694C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
        <p:nvSpPr>
          <p:cNvPr id="17" name="TextBox 16"/>
          <p:cNvSpPr txBox="1"/>
          <p:nvPr/>
        </p:nvSpPr>
        <p:spPr>
          <a:xfrm>
            <a:off x="2077402" y="585138"/>
            <a:ext cx="7859889" cy="619272"/>
          </a:xfrm>
          <a:prstGeom prst="rect">
            <a:avLst/>
          </a:prstGeom>
          <a:noFill/>
        </p:spPr>
        <p:txBody>
          <a:bodyPr wrap="square" rtlCol="0">
            <a:spAutoFit/>
          </a:bodyPr>
          <a:lstStyle/>
          <a:p>
            <a:pPr marL="514350" marR="0" algn="ctr" rtl="1">
              <a:lnSpc>
                <a:spcPct val="107000"/>
              </a:lnSpc>
              <a:spcBef>
                <a:spcPts val="0"/>
              </a:spcBef>
              <a:spcAft>
                <a:spcPts val="0"/>
              </a:spcAft>
            </a:pPr>
            <a:r>
              <a:rPr lang="fa-IR" sz="3200" b="1" dirty="0">
                <a:latin typeface="Calibri" panose="020F0502020204030204" pitchFamily="34" charset="0"/>
                <a:ea typeface="Calibri" panose="020F0502020204030204" pitchFamily="34" charset="0"/>
                <a:cs typeface="B Titr" panose="00000700000000000000" pitchFamily="2" charset="-78"/>
              </a:rPr>
              <a:t>محصولات یا خدمات و مشتریان</a:t>
            </a:r>
            <a:endParaRPr lang="en-US" sz="3200" dirty="0">
              <a:latin typeface="Calibri" panose="020F0502020204030204" pitchFamily="34" charset="0"/>
              <a:ea typeface="Calibri" panose="020F0502020204030204" pitchFamily="34" charset="0"/>
              <a:cs typeface="B Titr" panose="00000700000000000000" pitchFamily="2" charset="-78"/>
            </a:endParaRPr>
          </a:p>
        </p:txBody>
      </p:sp>
      <p:pic>
        <p:nvPicPr>
          <p:cNvPr id="38" name="Picture 37">
            <a:hlinkClick r:id="rId2"/>
            <a:extLst>
              <a:ext uri="{FF2B5EF4-FFF2-40B4-BE49-F238E27FC236}">
                <a16:creationId xmlns:a16="http://schemas.microsoft.com/office/drawing/2014/main" id="{165B325A-2CAF-42B5-B46F-E551E67010F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978640" y="6909993"/>
            <a:ext cx="365760" cy="100407"/>
          </a:xfrm>
          <a:prstGeom prst="rect">
            <a:avLst/>
          </a:prstGeom>
        </p:spPr>
      </p:pic>
      <p:pic>
        <p:nvPicPr>
          <p:cNvPr id="26" name="Picture 4" descr="زیرپورتال مرکز نوآوری معادن و صنایع معدنی ایران"/>
          <p:cNvPicPr>
            <a:picLocks noChangeAspect="1" noChangeArrowheads="1"/>
          </p:cNvPicPr>
          <p:nvPr/>
        </p:nvPicPr>
        <p:blipFill rotWithShape="1">
          <a:blip r:embed="rId4">
            <a:extLst>
              <a:ext uri="{28A0092B-C50C-407E-A947-70E740481C1C}">
                <a14:useLocalDpi xmlns:a14="http://schemas.microsoft.com/office/drawing/2010/main" val="0"/>
              </a:ext>
            </a:extLst>
          </a:blip>
          <a:srcRect b="18951"/>
          <a:stretch/>
        </p:blipFill>
        <p:spPr bwMode="auto">
          <a:xfrm>
            <a:off x="11161686" y="4815316"/>
            <a:ext cx="954114" cy="1073877"/>
          </a:xfrm>
          <a:prstGeom prst="rect">
            <a:avLst/>
          </a:prstGeom>
          <a:noFill/>
          <a:extLst>
            <a:ext uri="{909E8E84-426E-40DD-AFC4-6F175D3DCCD1}">
              <a14:hiddenFill xmlns:a14="http://schemas.microsoft.com/office/drawing/2010/main">
                <a:solidFill>
                  <a:srgbClr val="FFFFFF"/>
                </a:solidFill>
              </a14:hiddenFill>
            </a:ext>
          </a:extLst>
        </p:spPr>
      </p:pic>
      <p:sp>
        <p:nvSpPr>
          <p:cNvPr id="34" name="Rectangle 33"/>
          <p:cNvSpPr/>
          <p:nvPr/>
        </p:nvSpPr>
        <p:spPr>
          <a:xfrm>
            <a:off x="-31865" y="1203398"/>
            <a:ext cx="1104230" cy="369332"/>
          </a:xfrm>
          <a:prstGeom prst="rect">
            <a:avLst/>
          </a:prstGeom>
        </p:spPr>
        <p:txBody>
          <a:bodyPr wrap="square">
            <a:spAutoFit/>
          </a:bodyPr>
          <a:lstStyle/>
          <a:p>
            <a:pPr algn="just" rtl="1"/>
            <a:r>
              <a:rPr lang="fa-IR" b="1" dirty="0" smtClean="0">
                <a:cs typeface="B Nazanin" panose="00000400000000000000" pitchFamily="2" charset="-78"/>
              </a:rPr>
              <a:t>لوگو شرکت </a:t>
            </a:r>
            <a:endParaRPr lang="fa-IR" b="1" dirty="0">
              <a:cs typeface="B Nazanin" panose="00000400000000000000" pitchFamily="2" charset="-78"/>
            </a:endParaRPr>
          </a:p>
        </p:txBody>
      </p:sp>
    </p:spTree>
    <p:extLst>
      <p:ext uri="{BB962C8B-B14F-4D97-AF65-F5344CB8AC3E}">
        <p14:creationId xmlns:p14="http://schemas.microsoft.com/office/powerpoint/2010/main" val="2547896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528" fill="hold" grpId="0" nodeType="afterEffect">
                                  <p:stCondLst>
                                    <p:cond delay="0"/>
                                  </p:stCondLst>
                                  <p:childTnLst>
                                    <p:set>
                                      <p:cBhvr>
                                        <p:cTn id="6" dur="1" fill="hold">
                                          <p:stCondLst>
                                            <p:cond delay="0"/>
                                          </p:stCondLst>
                                        </p:cTn>
                                        <p:tgtEl>
                                          <p:spTgt spid="33"/>
                                        </p:tgtEl>
                                        <p:attrNameLst>
                                          <p:attrName>style.visibility</p:attrName>
                                        </p:attrNameLst>
                                      </p:cBhvr>
                                      <p:to>
                                        <p:strVal val="visible"/>
                                      </p:to>
                                    </p:set>
                                    <p:anim calcmode="lin" valueType="num">
                                      <p:cBhvr>
                                        <p:cTn id="7" dur="500" fill="hold"/>
                                        <p:tgtEl>
                                          <p:spTgt spid="33"/>
                                        </p:tgtEl>
                                        <p:attrNameLst>
                                          <p:attrName>ppt_w</p:attrName>
                                        </p:attrNameLst>
                                      </p:cBhvr>
                                      <p:tavLst>
                                        <p:tav tm="0">
                                          <p:val>
                                            <p:fltVal val="0"/>
                                          </p:val>
                                        </p:tav>
                                        <p:tav tm="100000">
                                          <p:val>
                                            <p:strVal val="#ppt_w"/>
                                          </p:val>
                                        </p:tav>
                                      </p:tavLst>
                                    </p:anim>
                                    <p:anim calcmode="lin" valueType="num">
                                      <p:cBhvr>
                                        <p:cTn id="8" dur="500" fill="hold"/>
                                        <p:tgtEl>
                                          <p:spTgt spid="33"/>
                                        </p:tgtEl>
                                        <p:attrNameLst>
                                          <p:attrName>ppt_h</p:attrName>
                                        </p:attrNameLst>
                                      </p:cBhvr>
                                      <p:tavLst>
                                        <p:tav tm="0">
                                          <p:val>
                                            <p:fltVal val="0"/>
                                          </p:val>
                                        </p:tav>
                                        <p:tav tm="100000">
                                          <p:val>
                                            <p:strVal val="#ppt_h"/>
                                          </p:val>
                                        </p:tav>
                                      </p:tavLst>
                                    </p:anim>
                                    <p:animEffect transition="in" filter="fade">
                                      <p:cBhvr>
                                        <p:cTn id="9" dur="500"/>
                                        <p:tgtEl>
                                          <p:spTgt spid="33"/>
                                        </p:tgtEl>
                                      </p:cBhvr>
                                    </p:animEffect>
                                    <p:anim calcmode="lin" valueType="num">
                                      <p:cBhvr>
                                        <p:cTn id="10" dur="500" fill="hold"/>
                                        <p:tgtEl>
                                          <p:spTgt spid="33"/>
                                        </p:tgtEl>
                                        <p:attrNameLst>
                                          <p:attrName>ppt_x</p:attrName>
                                        </p:attrNameLst>
                                      </p:cBhvr>
                                      <p:tavLst>
                                        <p:tav tm="0">
                                          <p:val>
                                            <p:fltVal val="0.5"/>
                                          </p:val>
                                        </p:tav>
                                        <p:tav tm="100000">
                                          <p:val>
                                            <p:strVal val="#ppt_x"/>
                                          </p:val>
                                        </p:tav>
                                      </p:tavLst>
                                    </p:anim>
                                    <p:anim calcmode="lin" valueType="num">
                                      <p:cBhvr>
                                        <p:cTn id="11" dur="500" fill="hold"/>
                                        <p:tgtEl>
                                          <p:spTgt spid="33"/>
                                        </p:tgtEl>
                                        <p:attrNameLst>
                                          <p:attrName>ppt_y</p:attrName>
                                        </p:attrNameLst>
                                      </p:cBhvr>
                                      <p:tavLst>
                                        <p:tav tm="0">
                                          <p:val>
                                            <p:fltVal val="0.5"/>
                                          </p:val>
                                        </p:tav>
                                        <p:tav tm="100000">
                                          <p:val>
                                            <p:strVal val="#ppt_y"/>
                                          </p:val>
                                        </p:tav>
                                      </p:tavLst>
                                    </p:anim>
                                  </p:childTnLst>
                                </p:cTn>
                              </p:par>
                              <p:par>
                                <p:cTn id="12" presetID="53" presetClass="entr" presetSubtype="528" fill="hold" grpId="0" nodeType="withEffect">
                                  <p:stCondLst>
                                    <p:cond delay="0"/>
                                  </p:stCondLst>
                                  <p:childTnLst>
                                    <p:set>
                                      <p:cBhvr>
                                        <p:cTn id="13" dur="1" fill="hold">
                                          <p:stCondLst>
                                            <p:cond delay="0"/>
                                          </p:stCondLst>
                                        </p:cTn>
                                        <p:tgtEl>
                                          <p:spTgt spid="32"/>
                                        </p:tgtEl>
                                        <p:attrNameLst>
                                          <p:attrName>style.visibility</p:attrName>
                                        </p:attrNameLst>
                                      </p:cBhvr>
                                      <p:to>
                                        <p:strVal val="visible"/>
                                      </p:to>
                                    </p:set>
                                    <p:anim calcmode="lin" valueType="num">
                                      <p:cBhvr>
                                        <p:cTn id="14" dur="500" fill="hold"/>
                                        <p:tgtEl>
                                          <p:spTgt spid="32"/>
                                        </p:tgtEl>
                                        <p:attrNameLst>
                                          <p:attrName>ppt_w</p:attrName>
                                        </p:attrNameLst>
                                      </p:cBhvr>
                                      <p:tavLst>
                                        <p:tav tm="0">
                                          <p:val>
                                            <p:fltVal val="0"/>
                                          </p:val>
                                        </p:tav>
                                        <p:tav tm="100000">
                                          <p:val>
                                            <p:strVal val="#ppt_w"/>
                                          </p:val>
                                        </p:tav>
                                      </p:tavLst>
                                    </p:anim>
                                    <p:anim calcmode="lin" valueType="num">
                                      <p:cBhvr>
                                        <p:cTn id="15" dur="500" fill="hold"/>
                                        <p:tgtEl>
                                          <p:spTgt spid="32"/>
                                        </p:tgtEl>
                                        <p:attrNameLst>
                                          <p:attrName>ppt_h</p:attrName>
                                        </p:attrNameLst>
                                      </p:cBhvr>
                                      <p:tavLst>
                                        <p:tav tm="0">
                                          <p:val>
                                            <p:fltVal val="0"/>
                                          </p:val>
                                        </p:tav>
                                        <p:tav tm="100000">
                                          <p:val>
                                            <p:strVal val="#ppt_h"/>
                                          </p:val>
                                        </p:tav>
                                      </p:tavLst>
                                    </p:anim>
                                    <p:animEffect transition="in" filter="fade">
                                      <p:cBhvr>
                                        <p:cTn id="16" dur="500"/>
                                        <p:tgtEl>
                                          <p:spTgt spid="32"/>
                                        </p:tgtEl>
                                      </p:cBhvr>
                                    </p:animEffect>
                                    <p:anim calcmode="lin" valueType="num">
                                      <p:cBhvr>
                                        <p:cTn id="17" dur="500" fill="hold"/>
                                        <p:tgtEl>
                                          <p:spTgt spid="32"/>
                                        </p:tgtEl>
                                        <p:attrNameLst>
                                          <p:attrName>ppt_x</p:attrName>
                                        </p:attrNameLst>
                                      </p:cBhvr>
                                      <p:tavLst>
                                        <p:tav tm="0">
                                          <p:val>
                                            <p:fltVal val="0.5"/>
                                          </p:val>
                                        </p:tav>
                                        <p:tav tm="100000">
                                          <p:val>
                                            <p:strVal val="#ppt_x"/>
                                          </p:val>
                                        </p:tav>
                                      </p:tavLst>
                                    </p:anim>
                                    <p:anim calcmode="lin" valueType="num">
                                      <p:cBhvr>
                                        <p:cTn id="18" dur="500" fill="hold"/>
                                        <p:tgtEl>
                                          <p:spTgt spid="32"/>
                                        </p:tgtEl>
                                        <p:attrNameLst>
                                          <p:attrName>ppt_y</p:attrName>
                                        </p:attrNameLst>
                                      </p:cBhvr>
                                      <p:tavLst>
                                        <p:tav tm="0">
                                          <p:val>
                                            <p:fltVal val="0.5"/>
                                          </p:val>
                                        </p:tav>
                                        <p:tav tm="100000">
                                          <p:val>
                                            <p:strVal val="#ppt_y"/>
                                          </p:val>
                                        </p:tav>
                                      </p:tavLst>
                                    </p:anim>
                                  </p:childTnLst>
                                </p:cTn>
                              </p:par>
                              <p:par>
                                <p:cTn id="19" presetID="53" presetClass="entr" presetSubtype="528" fill="hold" nodeType="withEffect">
                                  <p:stCondLst>
                                    <p:cond delay="0"/>
                                  </p:stCondLst>
                                  <p:childTnLst>
                                    <p:set>
                                      <p:cBhvr>
                                        <p:cTn id="20" dur="1" fill="hold">
                                          <p:stCondLst>
                                            <p:cond delay="0"/>
                                          </p:stCondLst>
                                        </p:cTn>
                                        <p:tgtEl>
                                          <p:spTgt spid="27"/>
                                        </p:tgtEl>
                                        <p:attrNameLst>
                                          <p:attrName>style.visibility</p:attrName>
                                        </p:attrNameLst>
                                      </p:cBhvr>
                                      <p:to>
                                        <p:strVal val="visible"/>
                                      </p:to>
                                    </p:set>
                                    <p:anim calcmode="lin" valueType="num">
                                      <p:cBhvr>
                                        <p:cTn id="21" dur="500" fill="hold"/>
                                        <p:tgtEl>
                                          <p:spTgt spid="27"/>
                                        </p:tgtEl>
                                        <p:attrNameLst>
                                          <p:attrName>ppt_w</p:attrName>
                                        </p:attrNameLst>
                                      </p:cBhvr>
                                      <p:tavLst>
                                        <p:tav tm="0">
                                          <p:val>
                                            <p:fltVal val="0"/>
                                          </p:val>
                                        </p:tav>
                                        <p:tav tm="100000">
                                          <p:val>
                                            <p:strVal val="#ppt_w"/>
                                          </p:val>
                                        </p:tav>
                                      </p:tavLst>
                                    </p:anim>
                                    <p:anim calcmode="lin" valueType="num">
                                      <p:cBhvr>
                                        <p:cTn id="22" dur="500" fill="hold"/>
                                        <p:tgtEl>
                                          <p:spTgt spid="27"/>
                                        </p:tgtEl>
                                        <p:attrNameLst>
                                          <p:attrName>ppt_h</p:attrName>
                                        </p:attrNameLst>
                                      </p:cBhvr>
                                      <p:tavLst>
                                        <p:tav tm="0">
                                          <p:val>
                                            <p:fltVal val="0"/>
                                          </p:val>
                                        </p:tav>
                                        <p:tav tm="100000">
                                          <p:val>
                                            <p:strVal val="#ppt_h"/>
                                          </p:val>
                                        </p:tav>
                                      </p:tavLst>
                                    </p:anim>
                                    <p:animEffect transition="in" filter="fade">
                                      <p:cBhvr>
                                        <p:cTn id="23" dur="500"/>
                                        <p:tgtEl>
                                          <p:spTgt spid="27"/>
                                        </p:tgtEl>
                                      </p:cBhvr>
                                    </p:animEffect>
                                    <p:anim calcmode="lin" valueType="num">
                                      <p:cBhvr>
                                        <p:cTn id="24" dur="500" fill="hold"/>
                                        <p:tgtEl>
                                          <p:spTgt spid="27"/>
                                        </p:tgtEl>
                                        <p:attrNameLst>
                                          <p:attrName>ppt_x</p:attrName>
                                        </p:attrNameLst>
                                      </p:cBhvr>
                                      <p:tavLst>
                                        <p:tav tm="0">
                                          <p:val>
                                            <p:fltVal val="0.5"/>
                                          </p:val>
                                        </p:tav>
                                        <p:tav tm="100000">
                                          <p:val>
                                            <p:strVal val="#ppt_x"/>
                                          </p:val>
                                        </p:tav>
                                      </p:tavLst>
                                    </p:anim>
                                    <p:anim calcmode="lin" valueType="num">
                                      <p:cBhvr>
                                        <p:cTn id="25" dur="500" fill="hold"/>
                                        <p:tgtEl>
                                          <p:spTgt spid="27"/>
                                        </p:tgtEl>
                                        <p:attrNameLst>
                                          <p:attrName>ppt_y</p:attrName>
                                        </p:attrNameLst>
                                      </p:cBhvr>
                                      <p:tavLst>
                                        <p:tav tm="0">
                                          <p:val>
                                            <p:fltVal val="0.5"/>
                                          </p:val>
                                        </p:tav>
                                        <p:tav tm="100000">
                                          <p:val>
                                            <p:strVal val="#ppt_y"/>
                                          </p:val>
                                        </p:tav>
                                      </p:tavLst>
                                    </p:anim>
                                  </p:childTnLst>
                                </p:cTn>
                              </p:par>
                            </p:childTnLst>
                          </p:cTn>
                        </p:par>
                        <p:par>
                          <p:cTn id="26" fill="hold">
                            <p:stCondLst>
                              <p:cond delay="500"/>
                            </p:stCondLst>
                            <p:childTnLst>
                              <p:par>
                                <p:cTn id="27" presetID="22" presetClass="entr" presetSubtype="8" fill="hold" grpId="0" nodeType="afterEffect">
                                  <p:stCondLst>
                                    <p:cond delay="0"/>
                                  </p:stCondLst>
                                  <p:childTnLst>
                                    <p:set>
                                      <p:cBhvr>
                                        <p:cTn id="28" dur="1" fill="hold">
                                          <p:stCondLst>
                                            <p:cond delay="0"/>
                                          </p:stCondLst>
                                        </p:cTn>
                                        <p:tgtEl>
                                          <p:spTgt spid="17"/>
                                        </p:tgtEl>
                                        <p:attrNameLst>
                                          <p:attrName>style.visibility</p:attrName>
                                        </p:attrNameLst>
                                      </p:cBhvr>
                                      <p:to>
                                        <p:strVal val="visible"/>
                                      </p:to>
                                    </p:set>
                                    <p:animEffect transition="in" filter="wipe(left)">
                                      <p:cBhvr>
                                        <p:cTn id="29"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33" grpId="0" animBg="1"/>
      <p:bldP spid="1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Process 1"/>
          <p:cNvSpPr/>
          <p:nvPr/>
        </p:nvSpPr>
        <p:spPr>
          <a:xfrm>
            <a:off x="0" y="-2945"/>
            <a:ext cx="12115800" cy="259409"/>
          </a:xfrm>
          <a:prstGeom prst="flowChartProcess">
            <a:avLst/>
          </a:prstGeom>
          <a:solidFill>
            <a:srgbClr val="AC0303"/>
          </a:solidFill>
          <a:ln>
            <a:solidFill>
              <a:srgbClr val="AC03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Flowchart: Process 2"/>
          <p:cNvSpPr/>
          <p:nvPr/>
        </p:nvSpPr>
        <p:spPr>
          <a:xfrm rot="16200000">
            <a:off x="9916192" y="1941937"/>
            <a:ext cx="4206098" cy="316334"/>
          </a:xfrm>
          <a:prstGeom prst="flowChartProcess">
            <a:avLst/>
          </a:prstGeom>
          <a:solidFill>
            <a:srgbClr val="AC0303"/>
          </a:solidFill>
          <a:ln>
            <a:solidFill>
              <a:srgbClr val="AC03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Flowchart: Process 3"/>
          <p:cNvSpPr/>
          <p:nvPr/>
        </p:nvSpPr>
        <p:spPr>
          <a:xfrm>
            <a:off x="0" y="6589613"/>
            <a:ext cx="12192000" cy="268387"/>
          </a:xfrm>
          <a:prstGeom prst="flowChartProcess">
            <a:avLst/>
          </a:prstGeom>
          <a:solidFill>
            <a:srgbClr val="AC0303"/>
          </a:solidFill>
          <a:ln>
            <a:solidFill>
              <a:srgbClr val="AC03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lowchart: Process 4"/>
          <p:cNvSpPr/>
          <p:nvPr/>
        </p:nvSpPr>
        <p:spPr>
          <a:xfrm rot="16200000">
            <a:off x="-1953206" y="4599994"/>
            <a:ext cx="4206098" cy="309914"/>
          </a:xfrm>
          <a:prstGeom prst="flowChartProcess">
            <a:avLst/>
          </a:prstGeom>
          <a:solidFill>
            <a:srgbClr val="AC0303"/>
          </a:solidFill>
          <a:ln>
            <a:solidFill>
              <a:srgbClr val="AC03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1" name="Picture 4" descr="زیرپورتال مرکز نوآوری معادن و صنایع معدنی ایران"/>
          <p:cNvPicPr>
            <a:picLocks noChangeAspect="1" noChangeArrowheads="1"/>
          </p:cNvPicPr>
          <p:nvPr/>
        </p:nvPicPr>
        <p:blipFill rotWithShape="1">
          <a:blip r:embed="rId2">
            <a:extLst>
              <a:ext uri="{28A0092B-C50C-407E-A947-70E740481C1C}">
                <a14:useLocalDpi xmlns:a14="http://schemas.microsoft.com/office/drawing/2010/main" val="0"/>
              </a:ext>
            </a:extLst>
          </a:blip>
          <a:srcRect b="18951"/>
          <a:stretch/>
        </p:blipFill>
        <p:spPr bwMode="auto">
          <a:xfrm>
            <a:off x="10805658" y="320392"/>
            <a:ext cx="954114" cy="1073877"/>
          </a:xfrm>
          <a:prstGeom prst="rect">
            <a:avLst/>
          </a:prstGeom>
          <a:noFill/>
          <a:extLst>
            <a:ext uri="{909E8E84-426E-40DD-AFC4-6F175D3DCCD1}">
              <a14:hiddenFill xmlns:a14="http://schemas.microsoft.com/office/drawing/2010/main">
                <a:solidFill>
                  <a:srgbClr val="FFFFFF"/>
                </a:solidFill>
              </a14:hiddenFill>
            </a:ext>
          </a:extLst>
        </p:spPr>
      </p:pic>
      <p:sp>
        <p:nvSpPr>
          <p:cNvPr id="26" name="Rectangle 25">
            <a:extLst>
              <a:ext uri="{FF2B5EF4-FFF2-40B4-BE49-F238E27FC236}">
                <a16:creationId xmlns:a16="http://schemas.microsoft.com/office/drawing/2014/main" id="{8EE6705D-AC22-4041-A8CD-67383C88602F}"/>
              </a:ext>
            </a:extLst>
          </p:cNvPr>
          <p:cNvSpPr/>
          <p:nvPr/>
        </p:nvSpPr>
        <p:spPr>
          <a:xfrm>
            <a:off x="558799" y="1828799"/>
            <a:ext cx="4162377" cy="4518837"/>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4" name="TextBox 33">
            <a:extLst>
              <a:ext uri="{FF2B5EF4-FFF2-40B4-BE49-F238E27FC236}">
                <a16:creationId xmlns:a16="http://schemas.microsoft.com/office/drawing/2014/main" id="{4BA0BC92-F147-421B-B565-12C3C63598C7}"/>
              </a:ext>
            </a:extLst>
          </p:cNvPr>
          <p:cNvSpPr txBox="1"/>
          <p:nvPr/>
        </p:nvSpPr>
        <p:spPr>
          <a:xfrm>
            <a:off x="558799" y="2087028"/>
            <a:ext cx="4162377" cy="487506"/>
          </a:xfrm>
          <a:prstGeom prst="rect">
            <a:avLst/>
          </a:prstGeom>
          <a:noFill/>
        </p:spPr>
        <p:txBody>
          <a:bodyPr wrap="square" rtlCol="0">
            <a:spAutoFit/>
          </a:bodyPr>
          <a:lstStyle/>
          <a:p>
            <a:pPr algn="ctr" rtl="1">
              <a:lnSpc>
                <a:spcPct val="107000"/>
              </a:lnSpc>
              <a:tabLst>
                <a:tab pos="285750" algn="r"/>
              </a:tabLst>
            </a:pPr>
            <a:r>
              <a:rPr lang="fa-IR" sz="2400">
                <a:latin typeface="Calibri" panose="020F0502020204030204" pitchFamily="34" charset="0"/>
                <a:ea typeface="Calibri" panose="020F0502020204030204" pitchFamily="34" charset="0"/>
                <a:cs typeface="B Zar" panose="00000400000000000000" pitchFamily="2" charset="-78"/>
              </a:rPr>
              <a:t>تفاوت شما با رقیبان چیست؟</a:t>
            </a:r>
            <a:endParaRPr lang="en-US" dirty="0">
              <a:latin typeface="Calibri" panose="020F0502020204030204" pitchFamily="34" charset="0"/>
              <a:ea typeface="Calibri" panose="020F0502020204030204" pitchFamily="34" charset="0"/>
              <a:cs typeface="Arial" panose="020B0604020202020204" pitchFamily="34" charset="0"/>
            </a:endParaRPr>
          </a:p>
        </p:txBody>
      </p:sp>
      <p:sp>
        <p:nvSpPr>
          <p:cNvPr id="35" name="TextBox 34">
            <a:extLst>
              <a:ext uri="{FF2B5EF4-FFF2-40B4-BE49-F238E27FC236}">
                <a16:creationId xmlns:a16="http://schemas.microsoft.com/office/drawing/2014/main" id="{88365865-BCFF-4CF9-9534-D02FB018B99C}"/>
              </a:ext>
            </a:extLst>
          </p:cNvPr>
          <p:cNvSpPr txBox="1"/>
          <p:nvPr/>
        </p:nvSpPr>
        <p:spPr>
          <a:xfrm>
            <a:off x="558798" y="3284825"/>
            <a:ext cx="4162378" cy="1323439"/>
          </a:xfrm>
          <a:prstGeom prst="rect">
            <a:avLst/>
          </a:prstGeom>
          <a:noFill/>
        </p:spPr>
        <p:txBody>
          <a:bodyPr wrap="square" rtlCol="0">
            <a:spAutoFit/>
          </a:bodyPr>
          <a:lstStyle/>
          <a:p>
            <a:endParaRPr lang="en-US" sz="1000" b="1" dirty="0">
              <a:latin typeface="Candara" panose="020E0502030303020204" pitchFamily="34" charset="0"/>
            </a:endParaRPr>
          </a:p>
          <a:p>
            <a:pPr algn="just" rtl="1"/>
            <a:r>
              <a:rPr lang="fa-IR" sz="1400">
                <a:latin typeface="Candara" panose="020E0502030303020204" pitchFamily="34" charset="0"/>
              </a:rPr>
              <a:t>...............................................................................................................................................................................................................................................................................................................................................................................</a:t>
            </a:r>
            <a:endParaRPr lang="en-US" sz="1400" dirty="0">
              <a:latin typeface="Candara" panose="020E0502030303020204" pitchFamily="34" charset="0"/>
            </a:endParaRPr>
          </a:p>
        </p:txBody>
      </p:sp>
      <p:sp>
        <p:nvSpPr>
          <p:cNvPr id="39" name="Rectangle 38">
            <a:extLst>
              <a:ext uri="{FF2B5EF4-FFF2-40B4-BE49-F238E27FC236}">
                <a16:creationId xmlns:a16="http://schemas.microsoft.com/office/drawing/2014/main" id="{92E79CD2-6D89-4AAD-A24F-EA433F2E03B1}"/>
              </a:ext>
            </a:extLst>
          </p:cNvPr>
          <p:cNvSpPr/>
          <p:nvPr/>
        </p:nvSpPr>
        <p:spPr>
          <a:xfrm>
            <a:off x="7325833" y="1828800"/>
            <a:ext cx="4303582" cy="4518836"/>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0" name="TextBox 39">
            <a:extLst>
              <a:ext uri="{FF2B5EF4-FFF2-40B4-BE49-F238E27FC236}">
                <a16:creationId xmlns:a16="http://schemas.microsoft.com/office/drawing/2014/main" id="{7B439D34-7C94-428E-99E0-D4D011AB2306}"/>
              </a:ext>
            </a:extLst>
          </p:cNvPr>
          <p:cNvSpPr txBox="1"/>
          <p:nvPr/>
        </p:nvSpPr>
        <p:spPr>
          <a:xfrm>
            <a:off x="7325834" y="2087028"/>
            <a:ext cx="4303582" cy="487506"/>
          </a:xfrm>
          <a:prstGeom prst="rect">
            <a:avLst/>
          </a:prstGeom>
          <a:noFill/>
        </p:spPr>
        <p:txBody>
          <a:bodyPr wrap="square" rtlCol="0">
            <a:spAutoFit/>
          </a:bodyPr>
          <a:lstStyle/>
          <a:p>
            <a:pPr algn="ctr" rtl="1">
              <a:lnSpc>
                <a:spcPct val="107000"/>
              </a:lnSpc>
              <a:tabLst>
                <a:tab pos="285750" algn="r"/>
              </a:tabLst>
            </a:pPr>
            <a:r>
              <a:rPr lang="ar-SA" sz="2400" b="1">
                <a:latin typeface="IRYekan"/>
                <a:ea typeface="Times New Roman" panose="02020603050405020304" pitchFamily="18" charset="0"/>
                <a:cs typeface="B Nazanin" panose="00000400000000000000" pitchFamily="2" charset="-78"/>
              </a:rPr>
              <a:t> </a:t>
            </a:r>
            <a:r>
              <a:rPr lang="fa-IR" sz="2400">
                <a:latin typeface="Calibri" panose="020F0502020204030204" pitchFamily="34" charset="0"/>
                <a:ea typeface="Calibri" panose="020F0502020204030204" pitchFamily="34" charset="0"/>
                <a:cs typeface="B Zar" panose="00000400000000000000" pitchFamily="2" charset="-78"/>
              </a:rPr>
              <a:t>وضعیت رقبا در حاضر</a:t>
            </a:r>
            <a:endParaRPr lang="fa-IR" sz="2400" dirty="0">
              <a:latin typeface="Calibri" panose="020F0502020204030204" pitchFamily="34" charset="0"/>
              <a:ea typeface="Calibri" panose="020F0502020204030204" pitchFamily="34" charset="0"/>
              <a:cs typeface="B Zar" panose="00000400000000000000" pitchFamily="2" charset="-78"/>
            </a:endParaRPr>
          </a:p>
        </p:txBody>
      </p:sp>
      <p:sp>
        <p:nvSpPr>
          <p:cNvPr id="42" name="TextBox 41">
            <a:extLst>
              <a:ext uri="{FF2B5EF4-FFF2-40B4-BE49-F238E27FC236}">
                <a16:creationId xmlns:a16="http://schemas.microsoft.com/office/drawing/2014/main" id="{E60488B5-F4C8-4093-9163-6EDADF2C1204}"/>
              </a:ext>
            </a:extLst>
          </p:cNvPr>
          <p:cNvSpPr txBox="1"/>
          <p:nvPr/>
        </p:nvSpPr>
        <p:spPr>
          <a:xfrm>
            <a:off x="7325833" y="3284825"/>
            <a:ext cx="4303581" cy="1323439"/>
          </a:xfrm>
          <a:prstGeom prst="rect">
            <a:avLst/>
          </a:prstGeom>
          <a:noFill/>
        </p:spPr>
        <p:txBody>
          <a:bodyPr wrap="square" rtlCol="0">
            <a:spAutoFit/>
          </a:bodyPr>
          <a:lstStyle/>
          <a:p>
            <a:endParaRPr lang="en-US" sz="1000" b="1" dirty="0">
              <a:latin typeface="Candara" panose="020E0502030303020204" pitchFamily="34" charset="0"/>
            </a:endParaRPr>
          </a:p>
          <a:p>
            <a:pPr algn="just" rtl="1"/>
            <a:r>
              <a:rPr lang="fa-IR" sz="1400">
                <a:latin typeface="Candara" panose="020E0502030303020204" pitchFamily="34" charset="0"/>
              </a:rPr>
              <a:t>...............................................................................................................................................................................................................................................................................................................................................................................</a:t>
            </a:r>
            <a:endParaRPr lang="en-US" sz="1400" dirty="0">
              <a:latin typeface="Candara" panose="020E0502030303020204" pitchFamily="34" charset="0"/>
            </a:endParaRPr>
          </a:p>
        </p:txBody>
      </p:sp>
      <p:grpSp>
        <p:nvGrpSpPr>
          <p:cNvPr id="43" name="Group 83">
            <a:extLst>
              <a:ext uri="{FF2B5EF4-FFF2-40B4-BE49-F238E27FC236}">
                <a16:creationId xmlns:a16="http://schemas.microsoft.com/office/drawing/2014/main" id="{B97D833C-5618-499A-B3B0-C4A5BECD8B8B}"/>
              </a:ext>
            </a:extLst>
          </p:cNvPr>
          <p:cNvGrpSpPr/>
          <p:nvPr/>
        </p:nvGrpSpPr>
        <p:grpSpPr>
          <a:xfrm>
            <a:off x="2500287" y="2739436"/>
            <a:ext cx="279400" cy="455719"/>
            <a:chOff x="3916363" y="1987550"/>
            <a:chExt cx="163513" cy="266700"/>
          </a:xfrm>
          <a:solidFill>
            <a:srgbClr val="4D4D4D"/>
          </a:solidFill>
        </p:grpSpPr>
        <p:sp>
          <p:nvSpPr>
            <p:cNvPr id="44" name="Freeform 39">
              <a:extLst>
                <a:ext uri="{FF2B5EF4-FFF2-40B4-BE49-F238E27FC236}">
                  <a16:creationId xmlns:a16="http://schemas.microsoft.com/office/drawing/2014/main" id="{4E81DD27-CB92-4BAA-93FF-27C8966C1037}"/>
                </a:ext>
              </a:extLst>
            </p:cNvPr>
            <p:cNvSpPr>
              <a:spLocks noEditPoints="1"/>
            </p:cNvSpPr>
            <p:nvPr/>
          </p:nvSpPr>
          <p:spPr bwMode="auto">
            <a:xfrm>
              <a:off x="3916363" y="1987550"/>
              <a:ext cx="163513" cy="244475"/>
            </a:xfrm>
            <a:custGeom>
              <a:avLst/>
              <a:gdLst/>
              <a:ahLst/>
              <a:cxnLst>
                <a:cxn ang="0">
                  <a:pos x="31" y="30"/>
                </a:cxn>
                <a:cxn ang="0">
                  <a:pos x="36" y="18"/>
                </a:cxn>
                <a:cxn ang="0">
                  <a:pos x="18" y="0"/>
                </a:cxn>
                <a:cxn ang="0">
                  <a:pos x="0" y="18"/>
                </a:cxn>
                <a:cxn ang="0">
                  <a:pos x="5" y="30"/>
                </a:cxn>
                <a:cxn ang="0">
                  <a:pos x="5" y="30"/>
                </a:cxn>
                <a:cxn ang="0">
                  <a:pos x="10" y="42"/>
                </a:cxn>
                <a:cxn ang="0">
                  <a:pos x="9" y="44"/>
                </a:cxn>
                <a:cxn ang="0">
                  <a:pos x="11" y="46"/>
                </a:cxn>
                <a:cxn ang="0">
                  <a:pos x="9" y="48"/>
                </a:cxn>
                <a:cxn ang="0">
                  <a:pos x="11" y="50"/>
                </a:cxn>
                <a:cxn ang="0">
                  <a:pos x="9" y="52"/>
                </a:cxn>
                <a:cxn ang="0">
                  <a:pos x="12" y="54"/>
                </a:cxn>
                <a:cxn ang="0">
                  <a:pos x="24" y="54"/>
                </a:cxn>
                <a:cxn ang="0">
                  <a:pos x="27" y="52"/>
                </a:cxn>
                <a:cxn ang="0">
                  <a:pos x="26" y="50"/>
                </a:cxn>
                <a:cxn ang="0">
                  <a:pos x="27" y="48"/>
                </a:cxn>
                <a:cxn ang="0">
                  <a:pos x="26" y="46"/>
                </a:cxn>
                <a:cxn ang="0">
                  <a:pos x="27" y="44"/>
                </a:cxn>
                <a:cxn ang="0">
                  <a:pos x="26" y="42"/>
                </a:cxn>
                <a:cxn ang="0">
                  <a:pos x="31" y="30"/>
                </a:cxn>
                <a:cxn ang="0">
                  <a:pos x="19" y="42"/>
                </a:cxn>
                <a:cxn ang="0">
                  <a:pos x="18" y="42"/>
                </a:cxn>
                <a:cxn ang="0">
                  <a:pos x="18" y="33"/>
                </a:cxn>
                <a:cxn ang="0">
                  <a:pos x="18" y="32"/>
                </a:cxn>
                <a:cxn ang="0">
                  <a:pos x="19" y="33"/>
                </a:cxn>
                <a:cxn ang="0">
                  <a:pos x="19" y="33"/>
                </a:cxn>
                <a:cxn ang="0">
                  <a:pos x="19" y="42"/>
                </a:cxn>
                <a:cxn ang="0">
                  <a:pos x="29" y="28"/>
                </a:cxn>
                <a:cxn ang="0">
                  <a:pos x="29" y="28"/>
                </a:cxn>
                <a:cxn ang="0">
                  <a:pos x="23" y="42"/>
                </a:cxn>
                <a:cxn ang="0">
                  <a:pos x="21" y="42"/>
                </a:cxn>
                <a:cxn ang="0">
                  <a:pos x="21" y="33"/>
                </a:cxn>
                <a:cxn ang="0">
                  <a:pos x="21" y="33"/>
                </a:cxn>
                <a:cxn ang="0">
                  <a:pos x="26" y="19"/>
                </a:cxn>
                <a:cxn ang="0">
                  <a:pos x="25" y="19"/>
                </a:cxn>
                <a:cxn ang="0">
                  <a:pos x="24" y="19"/>
                </a:cxn>
                <a:cxn ang="0">
                  <a:pos x="21" y="29"/>
                </a:cxn>
                <a:cxn ang="0">
                  <a:pos x="21" y="23"/>
                </a:cxn>
                <a:cxn ang="0">
                  <a:pos x="21" y="23"/>
                </a:cxn>
                <a:cxn ang="0">
                  <a:pos x="20" y="23"/>
                </a:cxn>
                <a:cxn ang="0">
                  <a:pos x="20" y="30"/>
                </a:cxn>
                <a:cxn ang="0">
                  <a:pos x="18" y="30"/>
                </a:cxn>
                <a:cxn ang="0">
                  <a:pos x="16" y="30"/>
                </a:cxn>
                <a:cxn ang="0">
                  <a:pos x="16" y="23"/>
                </a:cxn>
                <a:cxn ang="0">
                  <a:pos x="16" y="23"/>
                </a:cxn>
                <a:cxn ang="0">
                  <a:pos x="15" y="23"/>
                </a:cxn>
                <a:cxn ang="0">
                  <a:pos x="15" y="29"/>
                </a:cxn>
                <a:cxn ang="0">
                  <a:pos x="12" y="19"/>
                </a:cxn>
                <a:cxn ang="0">
                  <a:pos x="11" y="19"/>
                </a:cxn>
                <a:cxn ang="0">
                  <a:pos x="11" y="19"/>
                </a:cxn>
                <a:cxn ang="0">
                  <a:pos x="15" y="33"/>
                </a:cxn>
                <a:cxn ang="0">
                  <a:pos x="15" y="33"/>
                </a:cxn>
                <a:cxn ang="0">
                  <a:pos x="15" y="42"/>
                </a:cxn>
                <a:cxn ang="0">
                  <a:pos x="13" y="42"/>
                </a:cxn>
                <a:cxn ang="0">
                  <a:pos x="7" y="28"/>
                </a:cxn>
                <a:cxn ang="0">
                  <a:pos x="7" y="28"/>
                </a:cxn>
                <a:cxn ang="0">
                  <a:pos x="7" y="28"/>
                </a:cxn>
                <a:cxn ang="0">
                  <a:pos x="3" y="18"/>
                </a:cxn>
                <a:cxn ang="0">
                  <a:pos x="18" y="3"/>
                </a:cxn>
                <a:cxn ang="0">
                  <a:pos x="33" y="18"/>
                </a:cxn>
                <a:cxn ang="0">
                  <a:pos x="29" y="28"/>
                </a:cxn>
              </a:cxnLst>
              <a:rect l="0" t="0" r="r" b="b"/>
              <a:pathLst>
                <a:path w="36" h="54">
                  <a:moveTo>
                    <a:pt x="31" y="30"/>
                  </a:moveTo>
                  <a:cubicBezTo>
                    <a:pt x="34" y="27"/>
                    <a:pt x="36" y="22"/>
                    <a:pt x="36" y="18"/>
                  </a:cubicBezTo>
                  <a:cubicBezTo>
                    <a:pt x="36" y="8"/>
                    <a:pt x="28" y="0"/>
                    <a:pt x="18" y="0"/>
                  </a:cubicBezTo>
                  <a:cubicBezTo>
                    <a:pt x="8" y="0"/>
                    <a:pt x="0" y="8"/>
                    <a:pt x="0" y="18"/>
                  </a:cubicBezTo>
                  <a:cubicBezTo>
                    <a:pt x="0" y="22"/>
                    <a:pt x="2" y="27"/>
                    <a:pt x="5" y="30"/>
                  </a:cubicBezTo>
                  <a:cubicBezTo>
                    <a:pt x="5" y="30"/>
                    <a:pt x="5" y="30"/>
                    <a:pt x="5" y="30"/>
                  </a:cubicBezTo>
                  <a:cubicBezTo>
                    <a:pt x="5" y="30"/>
                    <a:pt x="10" y="36"/>
                    <a:pt x="10" y="42"/>
                  </a:cubicBezTo>
                  <a:cubicBezTo>
                    <a:pt x="10" y="43"/>
                    <a:pt x="9" y="43"/>
                    <a:pt x="9" y="44"/>
                  </a:cubicBezTo>
                  <a:cubicBezTo>
                    <a:pt x="9" y="45"/>
                    <a:pt x="10" y="45"/>
                    <a:pt x="11" y="46"/>
                  </a:cubicBezTo>
                  <a:cubicBezTo>
                    <a:pt x="10" y="46"/>
                    <a:pt x="9" y="47"/>
                    <a:pt x="9" y="48"/>
                  </a:cubicBezTo>
                  <a:cubicBezTo>
                    <a:pt x="9" y="49"/>
                    <a:pt x="10" y="49"/>
                    <a:pt x="11" y="50"/>
                  </a:cubicBezTo>
                  <a:cubicBezTo>
                    <a:pt x="10" y="50"/>
                    <a:pt x="9" y="51"/>
                    <a:pt x="9" y="52"/>
                  </a:cubicBezTo>
                  <a:cubicBezTo>
                    <a:pt x="9" y="53"/>
                    <a:pt x="11" y="54"/>
                    <a:pt x="12" y="54"/>
                  </a:cubicBezTo>
                  <a:cubicBezTo>
                    <a:pt x="24" y="54"/>
                    <a:pt x="24" y="54"/>
                    <a:pt x="24" y="54"/>
                  </a:cubicBezTo>
                  <a:cubicBezTo>
                    <a:pt x="26" y="54"/>
                    <a:pt x="27" y="53"/>
                    <a:pt x="27" y="52"/>
                  </a:cubicBezTo>
                  <a:cubicBezTo>
                    <a:pt x="27" y="51"/>
                    <a:pt x="26" y="50"/>
                    <a:pt x="26" y="50"/>
                  </a:cubicBezTo>
                  <a:cubicBezTo>
                    <a:pt x="26" y="49"/>
                    <a:pt x="27" y="49"/>
                    <a:pt x="27" y="48"/>
                  </a:cubicBezTo>
                  <a:cubicBezTo>
                    <a:pt x="27" y="47"/>
                    <a:pt x="26" y="46"/>
                    <a:pt x="26" y="46"/>
                  </a:cubicBezTo>
                  <a:cubicBezTo>
                    <a:pt x="26" y="45"/>
                    <a:pt x="27" y="45"/>
                    <a:pt x="27" y="44"/>
                  </a:cubicBezTo>
                  <a:cubicBezTo>
                    <a:pt x="27" y="43"/>
                    <a:pt x="27" y="43"/>
                    <a:pt x="26" y="42"/>
                  </a:cubicBezTo>
                  <a:cubicBezTo>
                    <a:pt x="26" y="36"/>
                    <a:pt x="31" y="30"/>
                    <a:pt x="31" y="30"/>
                  </a:cubicBezTo>
                  <a:close/>
                  <a:moveTo>
                    <a:pt x="19" y="42"/>
                  </a:moveTo>
                  <a:cubicBezTo>
                    <a:pt x="18" y="42"/>
                    <a:pt x="18" y="42"/>
                    <a:pt x="18" y="42"/>
                  </a:cubicBezTo>
                  <a:cubicBezTo>
                    <a:pt x="18" y="33"/>
                    <a:pt x="18" y="33"/>
                    <a:pt x="18" y="33"/>
                  </a:cubicBezTo>
                  <a:cubicBezTo>
                    <a:pt x="18" y="32"/>
                    <a:pt x="18" y="32"/>
                    <a:pt x="18" y="32"/>
                  </a:cubicBezTo>
                  <a:cubicBezTo>
                    <a:pt x="19" y="33"/>
                    <a:pt x="19" y="33"/>
                    <a:pt x="19" y="33"/>
                  </a:cubicBezTo>
                  <a:cubicBezTo>
                    <a:pt x="19" y="33"/>
                    <a:pt x="19" y="33"/>
                    <a:pt x="19" y="33"/>
                  </a:cubicBezTo>
                  <a:lnTo>
                    <a:pt x="19" y="42"/>
                  </a:lnTo>
                  <a:close/>
                  <a:moveTo>
                    <a:pt x="29" y="28"/>
                  </a:moveTo>
                  <a:cubicBezTo>
                    <a:pt x="29" y="28"/>
                    <a:pt x="29" y="28"/>
                    <a:pt x="29" y="28"/>
                  </a:cubicBezTo>
                  <a:cubicBezTo>
                    <a:pt x="29" y="28"/>
                    <a:pt x="24" y="35"/>
                    <a:pt x="23" y="42"/>
                  </a:cubicBezTo>
                  <a:cubicBezTo>
                    <a:pt x="21" y="42"/>
                    <a:pt x="21" y="42"/>
                    <a:pt x="21" y="42"/>
                  </a:cubicBezTo>
                  <a:cubicBezTo>
                    <a:pt x="21" y="33"/>
                    <a:pt x="21" y="33"/>
                    <a:pt x="21" y="33"/>
                  </a:cubicBezTo>
                  <a:cubicBezTo>
                    <a:pt x="21" y="33"/>
                    <a:pt x="21" y="33"/>
                    <a:pt x="21" y="33"/>
                  </a:cubicBezTo>
                  <a:cubicBezTo>
                    <a:pt x="26" y="19"/>
                    <a:pt x="26" y="19"/>
                    <a:pt x="26" y="19"/>
                  </a:cubicBezTo>
                  <a:cubicBezTo>
                    <a:pt x="25" y="19"/>
                    <a:pt x="25" y="19"/>
                    <a:pt x="25" y="19"/>
                  </a:cubicBezTo>
                  <a:cubicBezTo>
                    <a:pt x="24" y="19"/>
                    <a:pt x="24" y="19"/>
                    <a:pt x="24" y="19"/>
                  </a:cubicBezTo>
                  <a:cubicBezTo>
                    <a:pt x="21" y="29"/>
                    <a:pt x="21" y="29"/>
                    <a:pt x="21" y="29"/>
                  </a:cubicBezTo>
                  <a:cubicBezTo>
                    <a:pt x="21" y="23"/>
                    <a:pt x="21" y="23"/>
                    <a:pt x="21" y="23"/>
                  </a:cubicBezTo>
                  <a:cubicBezTo>
                    <a:pt x="21" y="23"/>
                    <a:pt x="21" y="23"/>
                    <a:pt x="21" y="23"/>
                  </a:cubicBezTo>
                  <a:cubicBezTo>
                    <a:pt x="20" y="23"/>
                    <a:pt x="20" y="23"/>
                    <a:pt x="20" y="23"/>
                  </a:cubicBezTo>
                  <a:cubicBezTo>
                    <a:pt x="20" y="30"/>
                    <a:pt x="20" y="30"/>
                    <a:pt x="20" y="30"/>
                  </a:cubicBezTo>
                  <a:cubicBezTo>
                    <a:pt x="20" y="30"/>
                    <a:pt x="19" y="30"/>
                    <a:pt x="18" y="30"/>
                  </a:cubicBezTo>
                  <a:cubicBezTo>
                    <a:pt x="17" y="30"/>
                    <a:pt x="17" y="30"/>
                    <a:pt x="16" y="30"/>
                  </a:cubicBezTo>
                  <a:cubicBezTo>
                    <a:pt x="16" y="23"/>
                    <a:pt x="16" y="23"/>
                    <a:pt x="16" y="23"/>
                  </a:cubicBezTo>
                  <a:cubicBezTo>
                    <a:pt x="16" y="23"/>
                    <a:pt x="16" y="23"/>
                    <a:pt x="16" y="23"/>
                  </a:cubicBezTo>
                  <a:cubicBezTo>
                    <a:pt x="15" y="23"/>
                    <a:pt x="15" y="23"/>
                    <a:pt x="15" y="23"/>
                  </a:cubicBezTo>
                  <a:cubicBezTo>
                    <a:pt x="15" y="29"/>
                    <a:pt x="15" y="29"/>
                    <a:pt x="15" y="29"/>
                  </a:cubicBezTo>
                  <a:cubicBezTo>
                    <a:pt x="12" y="19"/>
                    <a:pt x="12" y="19"/>
                    <a:pt x="12" y="19"/>
                  </a:cubicBezTo>
                  <a:cubicBezTo>
                    <a:pt x="11" y="19"/>
                    <a:pt x="11" y="19"/>
                    <a:pt x="11" y="19"/>
                  </a:cubicBezTo>
                  <a:cubicBezTo>
                    <a:pt x="11" y="19"/>
                    <a:pt x="11" y="19"/>
                    <a:pt x="11" y="19"/>
                  </a:cubicBezTo>
                  <a:cubicBezTo>
                    <a:pt x="15" y="33"/>
                    <a:pt x="15" y="33"/>
                    <a:pt x="15" y="33"/>
                  </a:cubicBezTo>
                  <a:cubicBezTo>
                    <a:pt x="15" y="33"/>
                    <a:pt x="15" y="33"/>
                    <a:pt x="15" y="33"/>
                  </a:cubicBezTo>
                  <a:cubicBezTo>
                    <a:pt x="15" y="42"/>
                    <a:pt x="15" y="42"/>
                    <a:pt x="15" y="42"/>
                  </a:cubicBezTo>
                  <a:cubicBezTo>
                    <a:pt x="13" y="42"/>
                    <a:pt x="13" y="42"/>
                    <a:pt x="13" y="42"/>
                  </a:cubicBezTo>
                  <a:cubicBezTo>
                    <a:pt x="12" y="35"/>
                    <a:pt x="7" y="28"/>
                    <a:pt x="7" y="28"/>
                  </a:cubicBezTo>
                  <a:cubicBezTo>
                    <a:pt x="7" y="28"/>
                    <a:pt x="7" y="28"/>
                    <a:pt x="7" y="28"/>
                  </a:cubicBezTo>
                  <a:cubicBezTo>
                    <a:pt x="7" y="28"/>
                    <a:pt x="7" y="28"/>
                    <a:pt x="7" y="28"/>
                  </a:cubicBezTo>
                  <a:cubicBezTo>
                    <a:pt x="5" y="25"/>
                    <a:pt x="3" y="22"/>
                    <a:pt x="3" y="18"/>
                  </a:cubicBezTo>
                  <a:cubicBezTo>
                    <a:pt x="3" y="10"/>
                    <a:pt x="10" y="3"/>
                    <a:pt x="18" y="3"/>
                  </a:cubicBezTo>
                  <a:cubicBezTo>
                    <a:pt x="26" y="3"/>
                    <a:pt x="33" y="10"/>
                    <a:pt x="33" y="18"/>
                  </a:cubicBezTo>
                  <a:cubicBezTo>
                    <a:pt x="33" y="22"/>
                    <a:pt x="32" y="25"/>
                    <a:pt x="29" y="2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 name="Freeform 40">
              <a:extLst>
                <a:ext uri="{FF2B5EF4-FFF2-40B4-BE49-F238E27FC236}">
                  <a16:creationId xmlns:a16="http://schemas.microsoft.com/office/drawing/2014/main" id="{4B9FD082-7B11-4C62-A1E8-FAE90D29533C}"/>
                </a:ext>
              </a:extLst>
            </p:cNvPr>
            <p:cNvSpPr>
              <a:spLocks/>
            </p:cNvSpPr>
            <p:nvPr/>
          </p:nvSpPr>
          <p:spPr bwMode="auto">
            <a:xfrm>
              <a:off x="3975101" y="2236788"/>
              <a:ext cx="44450" cy="17462"/>
            </a:xfrm>
            <a:custGeom>
              <a:avLst/>
              <a:gdLst/>
              <a:ahLst/>
              <a:cxnLst>
                <a:cxn ang="0">
                  <a:pos x="4" y="4"/>
                </a:cxn>
                <a:cxn ang="0">
                  <a:pos x="6" y="4"/>
                </a:cxn>
                <a:cxn ang="0">
                  <a:pos x="10" y="0"/>
                </a:cxn>
                <a:cxn ang="0">
                  <a:pos x="0" y="0"/>
                </a:cxn>
                <a:cxn ang="0">
                  <a:pos x="4" y="4"/>
                </a:cxn>
              </a:cxnLst>
              <a:rect l="0" t="0" r="r" b="b"/>
              <a:pathLst>
                <a:path w="10" h="4">
                  <a:moveTo>
                    <a:pt x="4" y="4"/>
                  </a:moveTo>
                  <a:cubicBezTo>
                    <a:pt x="6" y="4"/>
                    <a:pt x="6" y="4"/>
                    <a:pt x="6" y="4"/>
                  </a:cubicBezTo>
                  <a:cubicBezTo>
                    <a:pt x="8" y="4"/>
                    <a:pt x="10" y="2"/>
                    <a:pt x="10" y="0"/>
                  </a:cubicBezTo>
                  <a:cubicBezTo>
                    <a:pt x="0" y="0"/>
                    <a:pt x="0" y="0"/>
                    <a:pt x="0" y="0"/>
                  </a:cubicBezTo>
                  <a:cubicBezTo>
                    <a:pt x="0" y="2"/>
                    <a:pt x="2" y="4"/>
                    <a:pt x="4"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 name="Freeform 41">
              <a:extLst>
                <a:ext uri="{FF2B5EF4-FFF2-40B4-BE49-F238E27FC236}">
                  <a16:creationId xmlns:a16="http://schemas.microsoft.com/office/drawing/2014/main" id="{B0A8A2A2-A166-4051-A21B-0B7058FDBD64}"/>
                </a:ext>
              </a:extLst>
            </p:cNvPr>
            <p:cNvSpPr>
              <a:spLocks/>
            </p:cNvSpPr>
            <p:nvPr/>
          </p:nvSpPr>
          <p:spPr bwMode="auto">
            <a:xfrm>
              <a:off x="3987801" y="2087563"/>
              <a:ext cx="19050" cy="7937"/>
            </a:xfrm>
            <a:custGeom>
              <a:avLst/>
              <a:gdLst/>
              <a:ahLst/>
              <a:cxnLst>
                <a:cxn ang="0">
                  <a:pos x="3" y="0"/>
                </a:cxn>
                <a:cxn ang="0">
                  <a:pos x="1" y="0"/>
                </a:cxn>
                <a:cxn ang="0">
                  <a:pos x="0" y="1"/>
                </a:cxn>
                <a:cxn ang="0">
                  <a:pos x="1" y="2"/>
                </a:cxn>
                <a:cxn ang="0">
                  <a:pos x="3" y="2"/>
                </a:cxn>
                <a:cxn ang="0">
                  <a:pos x="4" y="1"/>
                </a:cxn>
                <a:cxn ang="0">
                  <a:pos x="3" y="0"/>
                </a:cxn>
              </a:cxnLst>
              <a:rect l="0" t="0" r="r" b="b"/>
              <a:pathLst>
                <a:path w="4" h="2">
                  <a:moveTo>
                    <a:pt x="3" y="0"/>
                  </a:moveTo>
                  <a:cubicBezTo>
                    <a:pt x="1" y="0"/>
                    <a:pt x="1" y="0"/>
                    <a:pt x="1" y="0"/>
                  </a:cubicBezTo>
                  <a:cubicBezTo>
                    <a:pt x="1" y="0"/>
                    <a:pt x="0" y="1"/>
                    <a:pt x="0" y="1"/>
                  </a:cubicBezTo>
                  <a:cubicBezTo>
                    <a:pt x="0" y="2"/>
                    <a:pt x="1" y="2"/>
                    <a:pt x="1" y="2"/>
                  </a:cubicBezTo>
                  <a:cubicBezTo>
                    <a:pt x="3" y="2"/>
                    <a:pt x="3" y="2"/>
                    <a:pt x="3" y="2"/>
                  </a:cubicBezTo>
                  <a:cubicBezTo>
                    <a:pt x="4" y="2"/>
                    <a:pt x="4" y="2"/>
                    <a:pt x="4" y="1"/>
                  </a:cubicBezTo>
                  <a:cubicBezTo>
                    <a:pt x="4" y="1"/>
                    <a:pt x="4" y="0"/>
                    <a:pt x="3"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 name="Freeform 42">
              <a:extLst>
                <a:ext uri="{FF2B5EF4-FFF2-40B4-BE49-F238E27FC236}">
                  <a16:creationId xmlns:a16="http://schemas.microsoft.com/office/drawing/2014/main" id="{06756C11-0701-40B6-908E-26FC49CA944B}"/>
                </a:ext>
              </a:extLst>
            </p:cNvPr>
            <p:cNvSpPr>
              <a:spLocks/>
            </p:cNvSpPr>
            <p:nvPr/>
          </p:nvSpPr>
          <p:spPr bwMode="auto">
            <a:xfrm>
              <a:off x="3970338" y="2073275"/>
              <a:ext cx="53975" cy="4762"/>
            </a:xfrm>
            <a:custGeom>
              <a:avLst/>
              <a:gdLst/>
              <a:ahLst/>
              <a:cxnLst>
                <a:cxn ang="0">
                  <a:pos x="31" y="0"/>
                </a:cxn>
                <a:cxn ang="0">
                  <a:pos x="3" y="0"/>
                </a:cxn>
                <a:cxn ang="0">
                  <a:pos x="0" y="0"/>
                </a:cxn>
                <a:cxn ang="0">
                  <a:pos x="3" y="3"/>
                </a:cxn>
                <a:cxn ang="0">
                  <a:pos x="31" y="3"/>
                </a:cxn>
                <a:cxn ang="0">
                  <a:pos x="34" y="0"/>
                </a:cxn>
                <a:cxn ang="0">
                  <a:pos x="31" y="0"/>
                </a:cxn>
              </a:cxnLst>
              <a:rect l="0" t="0" r="r" b="b"/>
              <a:pathLst>
                <a:path w="34" h="3">
                  <a:moveTo>
                    <a:pt x="31" y="0"/>
                  </a:moveTo>
                  <a:lnTo>
                    <a:pt x="3" y="0"/>
                  </a:lnTo>
                  <a:lnTo>
                    <a:pt x="0" y="0"/>
                  </a:lnTo>
                  <a:lnTo>
                    <a:pt x="3" y="3"/>
                  </a:lnTo>
                  <a:lnTo>
                    <a:pt x="31" y="3"/>
                  </a:lnTo>
                  <a:lnTo>
                    <a:pt x="34" y="0"/>
                  </a:lnTo>
                  <a:lnTo>
                    <a:pt x="31"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48" name="Group 47">
            <a:extLst>
              <a:ext uri="{FF2B5EF4-FFF2-40B4-BE49-F238E27FC236}">
                <a16:creationId xmlns:a16="http://schemas.microsoft.com/office/drawing/2014/main" id="{95436983-3D72-4EC0-B611-291BA708AF2E}"/>
              </a:ext>
            </a:extLst>
          </p:cNvPr>
          <p:cNvGrpSpPr/>
          <p:nvPr/>
        </p:nvGrpSpPr>
        <p:grpSpPr>
          <a:xfrm>
            <a:off x="9242673" y="2764096"/>
            <a:ext cx="469900" cy="436033"/>
            <a:chOff x="4581525" y="1828800"/>
            <a:chExt cx="352425" cy="327025"/>
          </a:xfrm>
          <a:solidFill>
            <a:srgbClr val="4D4D4D"/>
          </a:solidFill>
        </p:grpSpPr>
        <p:sp>
          <p:nvSpPr>
            <p:cNvPr id="49" name="Freeform 19">
              <a:extLst>
                <a:ext uri="{FF2B5EF4-FFF2-40B4-BE49-F238E27FC236}">
                  <a16:creationId xmlns:a16="http://schemas.microsoft.com/office/drawing/2014/main" id="{3F246401-CA2B-44D5-AFCD-2EE1AFA1EC7D}"/>
                </a:ext>
              </a:extLst>
            </p:cNvPr>
            <p:cNvSpPr>
              <a:spLocks/>
            </p:cNvSpPr>
            <p:nvPr/>
          </p:nvSpPr>
          <p:spPr bwMode="auto">
            <a:xfrm>
              <a:off x="4792663" y="2054225"/>
              <a:ext cx="46038" cy="73025"/>
            </a:xfrm>
            <a:custGeom>
              <a:avLst/>
              <a:gdLst/>
              <a:ahLst/>
              <a:cxnLst>
                <a:cxn ang="0">
                  <a:pos x="6" y="13"/>
                </a:cxn>
                <a:cxn ang="0">
                  <a:pos x="4" y="13"/>
                </a:cxn>
                <a:cxn ang="0">
                  <a:pos x="3" y="12"/>
                </a:cxn>
                <a:cxn ang="0">
                  <a:pos x="3" y="12"/>
                </a:cxn>
                <a:cxn ang="0">
                  <a:pos x="3" y="12"/>
                </a:cxn>
                <a:cxn ang="0">
                  <a:pos x="3" y="12"/>
                </a:cxn>
                <a:cxn ang="0">
                  <a:pos x="3" y="12"/>
                </a:cxn>
                <a:cxn ang="0">
                  <a:pos x="2" y="12"/>
                </a:cxn>
                <a:cxn ang="0">
                  <a:pos x="1" y="13"/>
                </a:cxn>
                <a:cxn ang="0">
                  <a:pos x="1" y="14"/>
                </a:cxn>
                <a:cxn ang="0">
                  <a:pos x="4" y="16"/>
                </a:cxn>
                <a:cxn ang="0">
                  <a:pos x="4" y="17"/>
                </a:cxn>
                <a:cxn ang="0">
                  <a:pos x="5" y="17"/>
                </a:cxn>
                <a:cxn ang="0">
                  <a:pos x="6" y="17"/>
                </a:cxn>
                <a:cxn ang="0">
                  <a:pos x="6" y="17"/>
                </a:cxn>
                <a:cxn ang="0">
                  <a:pos x="6" y="16"/>
                </a:cxn>
                <a:cxn ang="0">
                  <a:pos x="9" y="15"/>
                </a:cxn>
                <a:cxn ang="0">
                  <a:pos x="10" y="11"/>
                </a:cxn>
                <a:cxn ang="0">
                  <a:pos x="6" y="8"/>
                </a:cxn>
                <a:cxn ang="0">
                  <a:pos x="6" y="8"/>
                </a:cxn>
                <a:cxn ang="0">
                  <a:pos x="5" y="7"/>
                </a:cxn>
                <a:cxn ang="0">
                  <a:pos x="5" y="7"/>
                </a:cxn>
                <a:cxn ang="0">
                  <a:pos x="3" y="6"/>
                </a:cxn>
                <a:cxn ang="0">
                  <a:pos x="4" y="4"/>
                </a:cxn>
                <a:cxn ang="0">
                  <a:pos x="5" y="4"/>
                </a:cxn>
                <a:cxn ang="0">
                  <a:pos x="7" y="4"/>
                </a:cxn>
                <a:cxn ang="0">
                  <a:pos x="8" y="5"/>
                </a:cxn>
                <a:cxn ang="0">
                  <a:pos x="8" y="5"/>
                </a:cxn>
                <a:cxn ang="0">
                  <a:pos x="8" y="5"/>
                </a:cxn>
                <a:cxn ang="0">
                  <a:pos x="8" y="5"/>
                </a:cxn>
                <a:cxn ang="0">
                  <a:pos x="9" y="5"/>
                </a:cxn>
                <a:cxn ang="0">
                  <a:pos x="10" y="5"/>
                </a:cxn>
                <a:cxn ang="0">
                  <a:pos x="10" y="4"/>
                </a:cxn>
                <a:cxn ang="0">
                  <a:pos x="7" y="2"/>
                </a:cxn>
                <a:cxn ang="0">
                  <a:pos x="6" y="1"/>
                </a:cxn>
                <a:cxn ang="0">
                  <a:pos x="6" y="0"/>
                </a:cxn>
                <a:cxn ang="0">
                  <a:pos x="6" y="0"/>
                </a:cxn>
                <a:cxn ang="0">
                  <a:pos x="5" y="0"/>
                </a:cxn>
                <a:cxn ang="0">
                  <a:pos x="4" y="0"/>
                </a:cxn>
                <a:cxn ang="0">
                  <a:pos x="4" y="1"/>
                </a:cxn>
                <a:cxn ang="0">
                  <a:pos x="2" y="3"/>
                </a:cxn>
                <a:cxn ang="0">
                  <a:pos x="1" y="7"/>
                </a:cxn>
                <a:cxn ang="0">
                  <a:pos x="2" y="8"/>
                </a:cxn>
                <a:cxn ang="0">
                  <a:pos x="6" y="10"/>
                </a:cxn>
                <a:cxn ang="0">
                  <a:pos x="7" y="11"/>
                </a:cxn>
                <a:cxn ang="0">
                  <a:pos x="8" y="11"/>
                </a:cxn>
                <a:cxn ang="0">
                  <a:pos x="7" y="13"/>
                </a:cxn>
                <a:cxn ang="0">
                  <a:pos x="6" y="13"/>
                </a:cxn>
              </a:cxnLst>
              <a:rect l="0" t="0" r="r" b="b"/>
              <a:pathLst>
                <a:path w="11" h="17">
                  <a:moveTo>
                    <a:pt x="6" y="13"/>
                  </a:moveTo>
                  <a:cubicBezTo>
                    <a:pt x="5" y="13"/>
                    <a:pt x="5" y="13"/>
                    <a:pt x="4" y="13"/>
                  </a:cubicBezTo>
                  <a:cubicBezTo>
                    <a:pt x="4" y="13"/>
                    <a:pt x="3" y="13"/>
                    <a:pt x="3" y="12"/>
                  </a:cubicBezTo>
                  <a:cubicBezTo>
                    <a:pt x="3" y="12"/>
                    <a:pt x="3" y="12"/>
                    <a:pt x="3" y="12"/>
                  </a:cubicBezTo>
                  <a:cubicBezTo>
                    <a:pt x="3" y="12"/>
                    <a:pt x="3" y="12"/>
                    <a:pt x="3" y="12"/>
                  </a:cubicBezTo>
                  <a:cubicBezTo>
                    <a:pt x="3" y="12"/>
                    <a:pt x="3" y="12"/>
                    <a:pt x="3" y="12"/>
                  </a:cubicBezTo>
                  <a:cubicBezTo>
                    <a:pt x="3" y="12"/>
                    <a:pt x="3" y="12"/>
                    <a:pt x="3" y="12"/>
                  </a:cubicBezTo>
                  <a:cubicBezTo>
                    <a:pt x="2" y="12"/>
                    <a:pt x="2" y="12"/>
                    <a:pt x="2" y="12"/>
                  </a:cubicBezTo>
                  <a:cubicBezTo>
                    <a:pt x="1" y="12"/>
                    <a:pt x="1" y="12"/>
                    <a:pt x="1" y="13"/>
                  </a:cubicBezTo>
                  <a:cubicBezTo>
                    <a:pt x="0" y="13"/>
                    <a:pt x="0" y="13"/>
                    <a:pt x="1" y="14"/>
                  </a:cubicBezTo>
                  <a:cubicBezTo>
                    <a:pt x="1" y="15"/>
                    <a:pt x="3" y="15"/>
                    <a:pt x="4" y="16"/>
                  </a:cubicBezTo>
                  <a:cubicBezTo>
                    <a:pt x="4" y="17"/>
                    <a:pt x="4" y="17"/>
                    <a:pt x="4" y="17"/>
                  </a:cubicBezTo>
                  <a:cubicBezTo>
                    <a:pt x="5" y="17"/>
                    <a:pt x="5" y="17"/>
                    <a:pt x="5" y="17"/>
                  </a:cubicBezTo>
                  <a:cubicBezTo>
                    <a:pt x="6" y="17"/>
                    <a:pt x="6" y="17"/>
                    <a:pt x="6" y="17"/>
                  </a:cubicBezTo>
                  <a:cubicBezTo>
                    <a:pt x="6" y="17"/>
                    <a:pt x="6" y="17"/>
                    <a:pt x="6" y="17"/>
                  </a:cubicBezTo>
                  <a:cubicBezTo>
                    <a:pt x="6" y="16"/>
                    <a:pt x="6" y="16"/>
                    <a:pt x="6" y="16"/>
                  </a:cubicBezTo>
                  <a:cubicBezTo>
                    <a:pt x="8" y="16"/>
                    <a:pt x="9" y="15"/>
                    <a:pt x="9" y="15"/>
                  </a:cubicBezTo>
                  <a:cubicBezTo>
                    <a:pt x="11" y="14"/>
                    <a:pt x="11" y="12"/>
                    <a:pt x="10" y="11"/>
                  </a:cubicBezTo>
                  <a:cubicBezTo>
                    <a:pt x="10" y="9"/>
                    <a:pt x="8" y="8"/>
                    <a:pt x="6" y="8"/>
                  </a:cubicBezTo>
                  <a:cubicBezTo>
                    <a:pt x="6" y="8"/>
                    <a:pt x="6" y="8"/>
                    <a:pt x="6" y="8"/>
                  </a:cubicBezTo>
                  <a:cubicBezTo>
                    <a:pt x="6" y="7"/>
                    <a:pt x="5" y="7"/>
                    <a:pt x="5" y="7"/>
                  </a:cubicBezTo>
                  <a:cubicBezTo>
                    <a:pt x="5" y="7"/>
                    <a:pt x="5" y="7"/>
                    <a:pt x="5" y="7"/>
                  </a:cubicBezTo>
                  <a:cubicBezTo>
                    <a:pt x="4" y="7"/>
                    <a:pt x="4" y="6"/>
                    <a:pt x="3" y="6"/>
                  </a:cubicBezTo>
                  <a:cubicBezTo>
                    <a:pt x="3" y="5"/>
                    <a:pt x="3" y="5"/>
                    <a:pt x="4" y="4"/>
                  </a:cubicBezTo>
                  <a:cubicBezTo>
                    <a:pt x="4" y="4"/>
                    <a:pt x="5" y="4"/>
                    <a:pt x="5" y="4"/>
                  </a:cubicBezTo>
                  <a:cubicBezTo>
                    <a:pt x="6" y="4"/>
                    <a:pt x="6" y="4"/>
                    <a:pt x="7" y="4"/>
                  </a:cubicBezTo>
                  <a:cubicBezTo>
                    <a:pt x="8" y="5"/>
                    <a:pt x="8" y="5"/>
                    <a:pt x="8" y="5"/>
                  </a:cubicBezTo>
                  <a:cubicBezTo>
                    <a:pt x="8" y="5"/>
                    <a:pt x="8" y="5"/>
                    <a:pt x="8" y="5"/>
                  </a:cubicBezTo>
                  <a:cubicBezTo>
                    <a:pt x="8" y="5"/>
                    <a:pt x="8" y="5"/>
                    <a:pt x="8" y="5"/>
                  </a:cubicBezTo>
                  <a:cubicBezTo>
                    <a:pt x="8" y="5"/>
                    <a:pt x="8" y="5"/>
                    <a:pt x="8" y="5"/>
                  </a:cubicBezTo>
                  <a:cubicBezTo>
                    <a:pt x="9" y="5"/>
                    <a:pt x="9" y="5"/>
                    <a:pt x="9" y="5"/>
                  </a:cubicBezTo>
                  <a:cubicBezTo>
                    <a:pt x="9" y="5"/>
                    <a:pt x="10" y="5"/>
                    <a:pt x="10" y="5"/>
                  </a:cubicBezTo>
                  <a:cubicBezTo>
                    <a:pt x="10" y="4"/>
                    <a:pt x="10" y="4"/>
                    <a:pt x="10" y="4"/>
                  </a:cubicBezTo>
                  <a:cubicBezTo>
                    <a:pt x="10" y="3"/>
                    <a:pt x="8" y="2"/>
                    <a:pt x="7" y="2"/>
                  </a:cubicBezTo>
                  <a:cubicBezTo>
                    <a:pt x="6" y="1"/>
                    <a:pt x="6" y="1"/>
                    <a:pt x="6" y="1"/>
                  </a:cubicBezTo>
                  <a:cubicBezTo>
                    <a:pt x="6" y="0"/>
                    <a:pt x="6" y="0"/>
                    <a:pt x="6" y="0"/>
                  </a:cubicBezTo>
                  <a:cubicBezTo>
                    <a:pt x="6" y="0"/>
                    <a:pt x="6" y="0"/>
                    <a:pt x="6" y="0"/>
                  </a:cubicBezTo>
                  <a:cubicBezTo>
                    <a:pt x="5" y="0"/>
                    <a:pt x="5" y="0"/>
                    <a:pt x="5" y="0"/>
                  </a:cubicBezTo>
                  <a:cubicBezTo>
                    <a:pt x="4" y="0"/>
                    <a:pt x="4" y="0"/>
                    <a:pt x="4" y="0"/>
                  </a:cubicBezTo>
                  <a:cubicBezTo>
                    <a:pt x="4" y="1"/>
                    <a:pt x="4" y="1"/>
                    <a:pt x="4" y="1"/>
                  </a:cubicBezTo>
                  <a:cubicBezTo>
                    <a:pt x="3" y="2"/>
                    <a:pt x="2" y="2"/>
                    <a:pt x="2" y="3"/>
                  </a:cubicBezTo>
                  <a:cubicBezTo>
                    <a:pt x="1" y="4"/>
                    <a:pt x="0" y="6"/>
                    <a:pt x="1" y="7"/>
                  </a:cubicBezTo>
                  <a:cubicBezTo>
                    <a:pt x="1" y="8"/>
                    <a:pt x="2" y="8"/>
                    <a:pt x="2" y="8"/>
                  </a:cubicBezTo>
                  <a:cubicBezTo>
                    <a:pt x="3" y="9"/>
                    <a:pt x="5" y="10"/>
                    <a:pt x="6" y="10"/>
                  </a:cubicBezTo>
                  <a:cubicBezTo>
                    <a:pt x="7" y="11"/>
                    <a:pt x="7" y="11"/>
                    <a:pt x="7" y="11"/>
                  </a:cubicBezTo>
                  <a:cubicBezTo>
                    <a:pt x="7" y="11"/>
                    <a:pt x="8" y="11"/>
                    <a:pt x="8" y="11"/>
                  </a:cubicBezTo>
                  <a:cubicBezTo>
                    <a:pt x="8" y="12"/>
                    <a:pt x="8" y="13"/>
                    <a:pt x="7" y="13"/>
                  </a:cubicBezTo>
                  <a:cubicBezTo>
                    <a:pt x="7" y="13"/>
                    <a:pt x="7" y="13"/>
                    <a:pt x="6"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 name="Freeform 20">
              <a:extLst>
                <a:ext uri="{FF2B5EF4-FFF2-40B4-BE49-F238E27FC236}">
                  <a16:creationId xmlns:a16="http://schemas.microsoft.com/office/drawing/2014/main" id="{96D96272-6118-47C4-91A9-4756F93E7C3D}"/>
                </a:ext>
              </a:extLst>
            </p:cNvPr>
            <p:cNvSpPr>
              <a:spLocks noEditPoints="1"/>
            </p:cNvSpPr>
            <p:nvPr/>
          </p:nvSpPr>
          <p:spPr bwMode="auto">
            <a:xfrm>
              <a:off x="4689475" y="2028825"/>
              <a:ext cx="244475" cy="127000"/>
            </a:xfrm>
            <a:custGeom>
              <a:avLst/>
              <a:gdLst/>
              <a:ahLst/>
              <a:cxnLst>
                <a:cxn ang="0">
                  <a:pos x="0" y="0"/>
                </a:cxn>
                <a:cxn ang="0">
                  <a:pos x="0" y="80"/>
                </a:cxn>
                <a:cxn ang="0">
                  <a:pos x="154" y="80"/>
                </a:cxn>
                <a:cxn ang="0">
                  <a:pos x="154" y="0"/>
                </a:cxn>
                <a:cxn ang="0">
                  <a:pos x="0" y="0"/>
                </a:cxn>
                <a:cxn ang="0">
                  <a:pos x="148" y="72"/>
                </a:cxn>
                <a:cxn ang="0">
                  <a:pos x="5" y="72"/>
                </a:cxn>
                <a:cxn ang="0">
                  <a:pos x="5" y="5"/>
                </a:cxn>
                <a:cxn ang="0">
                  <a:pos x="148" y="5"/>
                </a:cxn>
                <a:cxn ang="0">
                  <a:pos x="148" y="72"/>
                </a:cxn>
              </a:cxnLst>
              <a:rect l="0" t="0" r="r" b="b"/>
              <a:pathLst>
                <a:path w="154" h="80">
                  <a:moveTo>
                    <a:pt x="0" y="0"/>
                  </a:moveTo>
                  <a:lnTo>
                    <a:pt x="0" y="80"/>
                  </a:lnTo>
                  <a:lnTo>
                    <a:pt x="154" y="80"/>
                  </a:lnTo>
                  <a:lnTo>
                    <a:pt x="154" y="0"/>
                  </a:lnTo>
                  <a:lnTo>
                    <a:pt x="0" y="0"/>
                  </a:lnTo>
                  <a:close/>
                  <a:moveTo>
                    <a:pt x="148" y="72"/>
                  </a:moveTo>
                  <a:lnTo>
                    <a:pt x="5" y="72"/>
                  </a:lnTo>
                  <a:lnTo>
                    <a:pt x="5" y="5"/>
                  </a:lnTo>
                  <a:lnTo>
                    <a:pt x="148" y="5"/>
                  </a:lnTo>
                  <a:lnTo>
                    <a:pt x="148" y="72"/>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 name="Freeform 21">
              <a:extLst>
                <a:ext uri="{FF2B5EF4-FFF2-40B4-BE49-F238E27FC236}">
                  <a16:creationId xmlns:a16="http://schemas.microsoft.com/office/drawing/2014/main" id="{AF258E20-3AD8-44E4-A7F9-5191B2B70043}"/>
                </a:ext>
              </a:extLst>
            </p:cNvPr>
            <p:cNvSpPr>
              <a:spLocks noEditPoints="1"/>
            </p:cNvSpPr>
            <p:nvPr/>
          </p:nvSpPr>
          <p:spPr bwMode="auto">
            <a:xfrm>
              <a:off x="4706938" y="2046288"/>
              <a:ext cx="85725" cy="88900"/>
            </a:xfrm>
            <a:custGeom>
              <a:avLst/>
              <a:gdLst/>
              <a:ahLst/>
              <a:cxnLst>
                <a:cxn ang="0">
                  <a:pos x="3" y="21"/>
                </a:cxn>
                <a:cxn ang="0">
                  <a:pos x="3" y="21"/>
                </a:cxn>
                <a:cxn ang="0">
                  <a:pos x="19" y="21"/>
                </a:cxn>
                <a:cxn ang="0">
                  <a:pos x="14" y="11"/>
                </a:cxn>
                <a:cxn ang="0">
                  <a:pos x="20" y="0"/>
                </a:cxn>
                <a:cxn ang="0">
                  <a:pos x="3" y="0"/>
                </a:cxn>
                <a:cxn ang="0">
                  <a:pos x="3" y="1"/>
                </a:cxn>
                <a:cxn ang="0">
                  <a:pos x="1" y="4"/>
                </a:cxn>
                <a:cxn ang="0">
                  <a:pos x="0" y="4"/>
                </a:cxn>
                <a:cxn ang="0">
                  <a:pos x="0" y="18"/>
                </a:cxn>
                <a:cxn ang="0">
                  <a:pos x="1" y="18"/>
                </a:cxn>
                <a:cxn ang="0">
                  <a:pos x="3" y="21"/>
                </a:cxn>
                <a:cxn ang="0">
                  <a:pos x="6" y="9"/>
                </a:cxn>
                <a:cxn ang="0">
                  <a:pos x="9" y="11"/>
                </a:cxn>
                <a:cxn ang="0">
                  <a:pos x="6" y="13"/>
                </a:cxn>
                <a:cxn ang="0">
                  <a:pos x="4" y="11"/>
                </a:cxn>
                <a:cxn ang="0">
                  <a:pos x="6" y="9"/>
                </a:cxn>
              </a:cxnLst>
              <a:rect l="0" t="0" r="r" b="b"/>
              <a:pathLst>
                <a:path w="20" h="21">
                  <a:moveTo>
                    <a:pt x="3" y="21"/>
                  </a:moveTo>
                  <a:cubicBezTo>
                    <a:pt x="3" y="21"/>
                    <a:pt x="3" y="21"/>
                    <a:pt x="3" y="21"/>
                  </a:cubicBezTo>
                  <a:cubicBezTo>
                    <a:pt x="19" y="21"/>
                    <a:pt x="19" y="21"/>
                    <a:pt x="19" y="21"/>
                  </a:cubicBezTo>
                  <a:cubicBezTo>
                    <a:pt x="16" y="19"/>
                    <a:pt x="14" y="15"/>
                    <a:pt x="14" y="11"/>
                  </a:cubicBezTo>
                  <a:cubicBezTo>
                    <a:pt x="14" y="6"/>
                    <a:pt x="16" y="2"/>
                    <a:pt x="20" y="0"/>
                  </a:cubicBezTo>
                  <a:cubicBezTo>
                    <a:pt x="3" y="0"/>
                    <a:pt x="3" y="0"/>
                    <a:pt x="3" y="0"/>
                  </a:cubicBezTo>
                  <a:cubicBezTo>
                    <a:pt x="3" y="1"/>
                    <a:pt x="3" y="1"/>
                    <a:pt x="3" y="1"/>
                  </a:cubicBezTo>
                  <a:cubicBezTo>
                    <a:pt x="3" y="3"/>
                    <a:pt x="2" y="4"/>
                    <a:pt x="1" y="4"/>
                  </a:cubicBezTo>
                  <a:cubicBezTo>
                    <a:pt x="0" y="4"/>
                    <a:pt x="0" y="4"/>
                    <a:pt x="0" y="4"/>
                  </a:cubicBezTo>
                  <a:cubicBezTo>
                    <a:pt x="0" y="18"/>
                    <a:pt x="0" y="18"/>
                    <a:pt x="0" y="18"/>
                  </a:cubicBezTo>
                  <a:cubicBezTo>
                    <a:pt x="1" y="18"/>
                    <a:pt x="1" y="18"/>
                    <a:pt x="1" y="18"/>
                  </a:cubicBezTo>
                  <a:cubicBezTo>
                    <a:pt x="2" y="18"/>
                    <a:pt x="3" y="19"/>
                    <a:pt x="3" y="21"/>
                  </a:cubicBezTo>
                  <a:close/>
                  <a:moveTo>
                    <a:pt x="6" y="9"/>
                  </a:moveTo>
                  <a:cubicBezTo>
                    <a:pt x="8" y="9"/>
                    <a:pt x="9" y="10"/>
                    <a:pt x="9" y="11"/>
                  </a:cubicBezTo>
                  <a:cubicBezTo>
                    <a:pt x="9" y="12"/>
                    <a:pt x="8" y="13"/>
                    <a:pt x="6" y="13"/>
                  </a:cubicBezTo>
                  <a:cubicBezTo>
                    <a:pt x="5" y="13"/>
                    <a:pt x="4" y="12"/>
                    <a:pt x="4" y="11"/>
                  </a:cubicBezTo>
                  <a:cubicBezTo>
                    <a:pt x="4" y="10"/>
                    <a:pt x="5" y="9"/>
                    <a:pt x="6"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2" name="Freeform 22">
              <a:extLst>
                <a:ext uri="{FF2B5EF4-FFF2-40B4-BE49-F238E27FC236}">
                  <a16:creationId xmlns:a16="http://schemas.microsoft.com/office/drawing/2014/main" id="{23C2C8D6-5976-4204-823E-0EBCDB967584}"/>
                </a:ext>
              </a:extLst>
            </p:cNvPr>
            <p:cNvSpPr>
              <a:spLocks noEditPoints="1"/>
            </p:cNvSpPr>
            <p:nvPr/>
          </p:nvSpPr>
          <p:spPr bwMode="auto">
            <a:xfrm>
              <a:off x="4838700" y="2046288"/>
              <a:ext cx="77788" cy="88900"/>
            </a:xfrm>
            <a:custGeom>
              <a:avLst/>
              <a:gdLst/>
              <a:ahLst/>
              <a:cxnLst>
                <a:cxn ang="0">
                  <a:pos x="6" y="11"/>
                </a:cxn>
                <a:cxn ang="0">
                  <a:pos x="1" y="21"/>
                </a:cxn>
                <a:cxn ang="0">
                  <a:pos x="15" y="21"/>
                </a:cxn>
                <a:cxn ang="0">
                  <a:pos x="15" y="21"/>
                </a:cxn>
                <a:cxn ang="0">
                  <a:pos x="17" y="18"/>
                </a:cxn>
                <a:cxn ang="0">
                  <a:pos x="18" y="18"/>
                </a:cxn>
                <a:cxn ang="0">
                  <a:pos x="18" y="4"/>
                </a:cxn>
                <a:cxn ang="0">
                  <a:pos x="17" y="4"/>
                </a:cxn>
                <a:cxn ang="0">
                  <a:pos x="15" y="1"/>
                </a:cxn>
                <a:cxn ang="0">
                  <a:pos x="15" y="0"/>
                </a:cxn>
                <a:cxn ang="0">
                  <a:pos x="0" y="0"/>
                </a:cxn>
                <a:cxn ang="0">
                  <a:pos x="6" y="11"/>
                </a:cxn>
                <a:cxn ang="0">
                  <a:pos x="11" y="9"/>
                </a:cxn>
                <a:cxn ang="0">
                  <a:pos x="14" y="11"/>
                </a:cxn>
                <a:cxn ang="0">
                  <a:pos x="11" y="13"/>
                </a:cxn>
                <a:cxn ang="0">
                  <a:pos x="9" y="11"/>
                </a:cxn>
                <a:cxn ang="0">
                  <a:pos x="11" y="9"/>
                </a:cxn>
              </a:cxnLst>
              <a:rect l="0" t="0" r="r" b="b"/>
              <a:pathLst>
                <a:path w="18" h="21">
                  <a:moveTo>
                    <a:pt x="6" y="11"/>
                  </a:moveTo>
                  <a:cubicBezTo>
                    <a:pt x="6" y="15"/>
                    <a:pt x="4" y="19"/>
                    <a:pt x="1" y="21"/>
                  </a:cubicBezTo>
                  <a:cubicBezTo>
                    <a:pt x="15" y="21"/>
                    <a:pt x="15" y="21"/>
                    <a:pt x="15" y="21"/>
                  </a:cubicBezTo>
                  <a:cubicBezTo>
                    <a:pt x="15" y="21"/>
                    <a:pt x="15" y="21"/>
                    <a:pt x="15" y="21"/>
                  </a:cubicBezTo>
                  <a:cubicBezTo>
                    <a:pt x="15" y="19"/>
                    <a:pt x="16" y="18"/>
                    <a:pt x="17" y="18"/>
                  </a:cubicBezTo>
                  <a:cubicBezTo>
                    <a:pt x="18" y="18"/>
                    <a:pt x="18" y="18"/>
                    <a:pt x="18" y="18"/>
                  </a:cubicBezTo>
                  <a:cubicBezTo>
                    <a:pt x="18" y="4"/>
                    <a:pt x="18" y="4"/>
                    <a:pt x="18" y="4"/>
                  </a:cubicBezTo>
                  <a:cubicBezTo>
                    <a:pt x="17" y="4"/>
                    <a:pt x="17" y="4"/>
                    <a:pt x="17" y="4"/>
                  </a:cubicBezTo>
                  <a:cubicBezTo>
                    <a:pt x="16" y="4"/>
                    <a:pt x="15" y="3"/>
                    <a:pt x="15" y="1"/>
                  </a:cubicBezTo>
                  <a:cubicBezTo>
                    <a:pt x="15" y="0"/>
                    <a:pt x="15" y="0"/>
                    <a:pt x="15" y="0"/>
                  </a:cubicBezTo>
                  <a:cubicBezTo>
                    <a:pt x="0" y="0"/>
                    <a:pt x="0" y="0"/>
                    <a:pt x="0" y="0"/>
                  </a:cubicBezTo>
                  <a:cubicBezTo>
                    <a:pt x="4" y="2"/>
                    <a:pt x="6" y="6"/>
                    <a:pt x="6" y="11"/>
                  </a:cubicBezTo>
                  <a:close/>
                  <a:moveTo>
                    <a:pt x="11" y="9"/>
                  </a:moveTo>
                  <a:cubicBezTo>
                    <a:pt x="13" y="9"/>
                    <a:pt x="14" y="10"/>
                    <a:pt x="14" y="11"/>
                  </a:cubicBezTo>
                  <a:cubicBezTo>
                    <a:pt x="14" y="12"/>
                    <a:pt x="13" y="13"/>
                    <a:pt x="11" y="13"/>
                  </a:cubicBezTo>
                  <a:cubicBezTo>
                    <a:pt x="10" y="13"/>
                    <a:pt x="9" y="12"/>
                    <a:pt x="9" y="11"/>
                  </a:cubicBezTo>
                  <a:cubicBezTo>
                    <a:pt x="9" y="10"/>
                    <a:pt x="10" y="9"/>
                    <a:pt x="11"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3" name="Freeform 23">
              <a:extLst>
                <a:ext uri="{FF2B5EF4-FFF2-40B4-BE49-F238E27FC236}">
                  <a16:creationId xmlns:a16="http://schemas.microsoft.com/office/drawing/2014/main" id="{246052A5-096A-4368-98AB-5E50AA54DB8E}"/>
                </a:ext>
              </a:extLst>
            </p:cNvPr>
            <p:cNvSpPr>
              <a:spLocks/>
            </p:cNvSpPr>
            <p:nvPr/>
          </p:nvSpPr>
          <p:spPr bwMode="auto">
            <a:xfrm>
              <a:off x="4581525" y="1981200"/>
              <a:ext cx="73025" cy="73025"/>
            </a:xfrm>
            <a:custGeom>
              <a:avLst/>
              <a:gdLst/>
              <a:ahLst/>
              <a:cxnLst>
                <a:cxn ang="0">
                  <a:pos x="15" y="0"/>
                </a:cxn>
                <a:cxn ang="0">
                  <a:pos x="0" y="0"/>
                </a:cxn>
                <a:cxn ang="0">
                  <a:pos x="6" y="17"/>
                </a:cxn>
                <a:cxn ang="0">
                  <a:pos x="17" y="14"/>
                </a:cxn>
                <a:cxn ang="0">
                  <a:pos x="15" y="0"/>
                </a:cxn>
              </a:cxnLst>
              <a:rect l="0" t="0" r="r" b="b"/>
              <a:pathLst>
                <a:path w="17" h="17">
                  <a:moveTo>
                    <a:pt x="15" y="0"/>
                  </a:moveTo>
                  <a:cubicBezTo>
                    <a:pt x="0" y="0"/>
                    <a:pt x="0" y="0"/>
                    <a:pt x="0" y="0"/>
                  </a:cubicBezTo>
                  <a:cubicBezTo>
                    <a:pt x="1" y="6"/>
                    <a:pt x="3" y="12"/>
                    <a:pt x="6" y="17"/>
                  </a:cubicBezTo>
                  <a:cubicBezTo>
                    <a:pt x="9" y="16"/>
                    <a:pt x="13" y="15"/>
                    <a:pt x="17" y="14"/>
                  </a:cubicBezTo>
                  <a:cubicBezTo>
                    <a:pt x="16" y="10"/>
                    <a:pt x="15" y="5"/>
                    <a:pt x="15"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 name="Freeform 24">
              <a:extLst>
                <a:ext uri="{FF2B5EF4-FFF2-40B4-BE49-F238E27FC236}">
                  <a16:creationId xmlns:a16="http://schemas.microsoft.com/office/drawing/2014/main" id="{33CA7F0E-36BA-4F3C-90D5-28F7A97B3ADB}"/>
                </a:ext>
              </a:extLst>
            </p:cNvPr>
            <p:cNvSpPr>
              <a:spLocks/>
            </p:cNvSpPr>
            <p:nvPr/>
          </p:nvSpPr>
          <p:spPr bwMode="auto">
            <a:xfrm>
              <a:off x="4581525" y="1892300"/>
              <a:ext cx="73025" cy="73025"/>
            </a:xfrm>
            <a:custGeom>
              <a:avLst/>
              <a:gdLst/>
              <a:ahLst/>
              <a:cxnLst>
                <a:cxn ang="0">
                  <a:pos x="17" y="3"/>
                </a:cxn>
                <a:cxn ang="0">
                  <a:pos x="6" y="0"/>
                </a:cxn>
                <a:cxn ang="0">
                  <a:pos x="0" y="17"/>
                </a:cxn>
                <a:cxn ang="0">
                  <a:pos x="15" y="17"/>
                </a:cxn>
                <a:cxn ang="0">
                  <a:pos x="17" y="3"/>
                </a:cxn>
              </a:cxnLst>
              <a:rect l="0" t="0" r="r" b="b"/>
              <a:pathLst>
                <a:path w="17" h="17">
                  <a:moveTo>
                    <a:pt x="17" y="3"/>
                  </a:moveTo>
                  <a:cubicBezTo>
                    <a:pt x="13" y="2"/>
                    <a:pt x="9" y="1"/>
                    <a:pt x="6" y="0"/>
                  </a:cubicBezTo>
                  <a:cubicBezTo>
                    <a:pt x="3" y="5"/>
                    <a:pt x="1" y="11"/>
                    <a:pt x="0" y="17"/>
                  </a:cubicBezTo>
                  <a:cubicBezTo>
                    <a:pt x="15" y="17"/>
                    <a:pt x="15" y="17"/>
                    <a:pt x="15" y="17"/>
                  </a:cubicBezTo>
                  <a:cubicBezTo>
                    <a:pt x="15" y="12"/>
                    <a:pt x="16" y="7"/>
                    <a:pt x="17" y="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 name="Freeform 25">
              <a:extLst>
                <a:ext uri="{FF2B5EF4-FFF2-40B4-BE49-F238E27FC236}">
                  <a16:creationId xmlns:a16="http://schemas.microsoft.com/office/drawing/2014/main" id="{AACC542D-B9D6-4464-A74B-123C3A55EA0A}"/>
                </a:ext>
              </a:extLst>
            </p:cNvPr>
            <p:cNvSpPr>
              <a:spLocks/>
            </p:cNvSpPr>
            <p:nvPr/>
          </p:nvSpPr>
          <p:spPr bwMode="auto">
            <a:xfrm>
              <a:off x="4616450" y="2058988"/>
              <a:ext cx="60325" cy="50800"/>
            </a:xfrm>
            <a:custGeom>
              <a:avLst/>
              <a:gdLst/>
              <a:ahLst/>
              <a:cxnLst>
                <a:cxn ang="0">
                  <a:pos x="10" y="0"/>
                </a:cxn>
                <a:cxn ang="0">
                  <a:pos x="0" y="2"/>
                </a:cxn>
                <a:cxn ang="0">
                  <a:pos x="14" y="12"/>
                </a:cxn>
                <a:cxn ang="0">
                  <a:pos x="14" y="9"/>
                </a:cxn>
                <a:cxn ang="0">
                  <a:pos x="12" y="6"/>
                </a:cxn>
                <a:cxn ang="0">
                  <a:pos x="10" y="0"/>
                </a:cxn>
              </a:cxnLst>
              <a:rect l="0" t="0" r="r" b="b"/>
              <a:pathLst>
                <a:path w="14" h="12">
                  <a:moveTo>
                    <a:pt x="10" y="0"/>
                  </a:moveTo>
                  <a:cubicBezTo>
                    <a:pt x="7" y="1"/>
                    <a:pt x="4" y="1"/>
                    <a:pt x="0" y="2"/>
                  </a:cubicBezTo>
                  <a:cubicBezTo>
                    <a:pt x="4" y="7"/>
                    <a:pt x="9" y="10"/>
                    <a:pt x="14" y="12"/>
                  </a:cubicBezTo>
                  <a:cubicBezTo>
                    <a:pt x="14" y="9"/>
                    <a:pt x="14" y="9"/>
                    <a:pt x="14" y="9"/>
                  </a:cubicBezTo>
                  <a:cubicBezTo>
                    <a:pt x="14" y="8"/>
                    <a:pt x="13" y="7"/>
                    <a:pt x="12" y="6"/>
                  </a:cubicBezTo>
                  <a:cubicBezTo>
                    <a:pt x="12" y="4"/>
                    <a:pt x="11" y="2"/>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 name="Freeform 26">
              <a:extLst>
                <a:ext uri="{FF2B5EF4-FFF2-40B4-BE49-F238E27FC236}">
                  <a16:creationId xmlns:a16="http://schemas.microsoft.com/office/drawing/2014/main" id="{C5E9DBD2-ED7F-470C-9043-0C5D4A0D445E}"/>
                </a:ext>
              </a:extLst>
            </p:cNvPr>
            <p:cNvSpPr>
              <a:spLocks/>
            </p:cNvSpPr>
            <p:nvPr/>
          </p:nvSpPr>
          <p:spPr bwMode="auto">
            <a:xfrm>
              <a:off x="4813300" y="1981200"/>
              <a:ext cx="68263" cy="39687"/>
            </a:xfrm>
            <a:custGeom>
              <a:avLst/>
              <a:gdLst/>
              <a:ahLst/>
              <a:cxnLst>
                <a:cxn ang="0">
                  <a:pos x="0" y="9"/>
                </a:cxn>
                <a:cxn ang="0">
                  <a:pos x="14" y="9"/>
                </a:cxn>
                <a:cxn ang="0">
                  <a:pos x="16" y="0"/>
                </a:cxn>
                <a:cxn ang="0">
                  <a:pos x="1" y="0"/>
                </a:cxn>
                <a:cxn ang="0">
                  <a:pos x="0" y="9"/>
                </a:cxn>
              </a:cxnLst>
              <a:rect l="0" t="0" r="r" b="b"/>
              <a:pathLst>
                <a:path w="16" h="9">
                  <a:moveTo>
                    <a:pt x="0" y="9"/>
                  </a:moveTo>
                  <a:cubicBezTo>
                    <a:pt x="14" y="9"/>
                    <a:pt x="14" y="9"/>
                    <a:pt x="14" y="9"/>
                  </a:cubicBezTo>
                  <a:cubicBezTo>
                    <a:pt x="15" y="6"/>
                    <a:pt x="15" y="3"/>
                    <a:pt x="16" y="0"/>
                  </a:cubicBezTo>
                  <a:cubicBezTo>
                    <a:pt x="1" y="0"/>
                    <a:pt x="1" y="0"/>
                    <a:pt x="1" y="0"/>
                  </a:cubicBezTo>
                  <a:cubicBezTo>
                    <a:pt x="1" y="3"/>
                    <a:pt x="1" y="6"/>
                    <a:pt x="0"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 name="Freeform 27">
              <a:extLst>
                <a:ext uri="{FF2B5EF4-FFF2-40B4-BE49-F238E27FC236}">
                  <a16:creationId xmlns:a16="http://schemas.microsoft.com/office/drawing/2014/main" id="{DCA6FC36-403C-4E69-9780-303A80B90567}"/>
                </a:ext>
              </a:extLst>
            </p:cNvPr>
            <p:cNvSpPr>
              <a:spLocks/>
            </p:cNvSpPr>
            <p:nvPr/>
          </p:nvSpPr>
          <p:spPr bwMode="auto">
            <a:xfrm>
              <a:off x="4765675" y="1828800"/>
              <a:ext cx="82550" cy="58737"/>
            </a:xfrm>
            <a:custGeom>
              <a:avLst/>
              <a:gdLst/>
              <a:ahLst/>
              <a:cxnLst>
                <a:cxn ang="0">
                  <a:pos x="7" y="9"/>
                </a:cxn>
                <a:cxn ang="0">
                  <a:pos x="9" y="14"/>
                </a:cxn>
                <a:cxn ang="0">
                  <a:pos x="19" y="12"/>
                </a:cxn>
                <a:cxn ang="0">
                  <a:pos x="0" y="0"/>
                </a:cxn>
                <a:cxn ang="0">
                  <a:pos x="0" y="1"/>
                </a:cxn>
                <a:cxn ang="0">
                  <a:pos x="7" y="9"/>
                </a:cxn>
              </a:cxnLst>
              <a:rect l="0" t="0" r="r" b="b"/>
              <a:pathLst>
                <a:path w="19" h="14">
                  <a:moveTo>
                    <a:pt x="7" y="9"/>
                  </a:moveTo>
                  <a:cubicBezTo>
                    <a:pt x="7" y="10"/>
                    <a:pt x="8" y="12"/>
                    <a:pt x="9" y="14"/>
                  </a:cubicBezTo>
                  <a:cubicBezTo>
                    <a:pt x="12" y="14"/>
                    <a:pt x="16" y="13"/>
                    <a:pt x="19" y="12"/>
                  </a:cubicBezTo>
                  <a:cubicBezTo>
                    <a:pt x="14" y="6"/>
                    <a:pt x="7" y="2"/>
                    <a:pt x="0" y="0"/>
                  </a:cubicBezTo>
                  <a:cubicBezTo>
                    <a:pt x="0" y="1"/>
                    <a:pt x="0" y="1"/>
                    <a:pt x="0" y="1"/>
                  </a:cubicBezTo>
                  <a:cubicBezTo>
                    <a:pt x="3" y="3"/>
                    <a:pt x="5" y="5"/>
                    <a:pt x="7"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8" name="Freeform 28">
              <a:extLst>
                <a:ext uri="{FF2B5EF4-FFF2-40B4-BE49-F238E27FC236}">
                  <a16:creationId xmlns:a16="http://schemas.microsoft.com/office/drawing/2014/main" id="{20E7563F-350F-4AB1-A661-313E6A3483CE}"/>
                </a:ext>
              </a:extLst>
            </p:cNvPr>
            <p:cNvSpPr>
              <a:spLocks/>
            </p:cNvSpPr>
            <p:nvPr/>
          </p:nvSpPr>
          <p:spPr bwMode="auto">
            <a:xfrm>
              <a:off x="4616450" y="1828800"/>
              <a:ext cx="80963" cy="58737"/>
            </a:xfrm>
            <a:custGeom>
              <a:avLst/>
              <a:gdLst/>
              <a:ahLst/>
              <a:cxnLst>
                <a:cxn ang="0">
                  <a:pos x="10" y="14"/>
                </a:cxn>
                <a:cxn ang="0">
                  <a:pos x="19" y="1"/>
                </a:cxn>
                <a:cxn ang="0">
                  <a:pos x="19" y="0"/>
                </a:cxn>
                <a:cxn ang="0">
                  <a:pos x="0" y="12"/>
                </a:cxn>
                <a:cxn ang="0">
                  <a:pos x="10" y="14"/>
                </a:cxn>
              </a:cxnLst>
              <a:rect l="0" t="0" r="r" b="b"/>
              <a:pathLst>
                <a:path w="19" h="14">
                  <a:moveTo>
                    <a:pt x="10" y="14"/>
                  </a:moveTo>
                  <a:cubicBezTo>
                    <a:pt x="12" y="8"/>
                    <a:pt x="15" y="4"/>
                    <a:pt x="19" y="1"/>
                  </a:cubicBezTo>
                  <a:cubicBezTo>
                    <a:pt x="19" y="0"/>
                    <a:pt x="19" y="0"/>
                    <a:pt x="19" y="0"/>
                  </a:cubicBezTo>
                  <a:cubicBezTo>
                    <a:pt x="12" y="2"/>
                    <a:pt x="5" y="6"/>
                    <a:pt x="0" y="12"/>
                  </a:cubicBezTo>
                  <a:cubicBezTo>
                    <a:pt x="3" y="13"/>
                    <a:pt x="7" y="14"/>
                    <a:pt x="10" y="1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 name="Freeform 29">
              <a:extLst>
                <a:ext uri="{FF2B5EF4-FFF2-40B4-BE49-F238E27FC236}">
                  <a16:creationId xmlns:a16="http://schemas.microsoft.com/office/drawing/2014/main" id="{26E2BA1E-8758-4082-B895-1E443035AA6F}"/>
                </a:ext>
              </a:extLst>
            </p:cNvPr>
            <p:cNvSpPr>
              <a:spLocks/>
            </p:cNvSpPr>
            <p:nvPr/>
          </p:nvSpPr>
          <p:spPr bwMode="auto">
            <a:xfrm>
              <a:off x="4808538" y="1892300"/>
              <a:ext cx="73025" cy="73025"/>
            </a:xfrm>
            <a:custGeom>
              <a:avLst/>
              <a:gdLst/>
              <a:ahLst/>
              <a:cxnLst>
                <a:cxn ang="0">
                  <a:pos x="2" y="17"/>
                </a:cxn>
                <a:cxn ang="0">
                  <a:pos x="17" y="17"/>
                </a:cxn>
                <a:cxn ang="0">
                  <a:pos x="11" y="0"/>
                </a:cxn>
                <a:cxn ang="0">
                  <a:pos x="0" y="3"/>
                </a:cxn>
                <a:cxn ang="0">
                  <a:pos x="2" y="17"/>
                </a:cxn>
              </a:cxnLst>
              <a:rect l="0" t="0" r="r" b="b"/>
              <a:pathLst>
                <a:path w="17" h="17">
                  <a:moveTo>
                    <a:pt x="2" y="17"/>
                  </a:moveTo>
                  <a:cubicBezTo>
                    <a:pt x="17" y="17"/>
                    <a:pt x="17" y="17"/>
                    <a:pt x="17" y="17"/>
                  </a:cubicBezTo>
                  <a:cubicBezTo>
                    <a:pt x="16" y="11"/>
                    <a:pt x="14" y="5"/>
                    <a:pt x="11" y="0"/>
                  </a:cubicBezTo>
                  <a:cubicBezTo>
                    <a:pt x="8" y="1"/>
                    <a:pt x="4" y="2"/>
                    <a:pt x="0" y="3"/>
                  </a:cubicBezTo>
                  <a:cubicBezTo>
                    <a:pt x="1" y="7"/>
                    <a:pt x="2" y="12"/>
                    <a:pt x="2" y="1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 name="Freeform 30">
              <a:extLst>
                <a:ext uri="{FF2B5EF4-FFF2-40B4-BE49-F238E27FC236}">
                  <a16:creationId xmlns:a16="http://schemas.microsoft.com/office/drawing/2014/main" id="{2D74D493-4551-4002-9DA1-B9EE828AE780}"/>
                </a:ext>
              </a:extLst>
            </p:cNvPr>
            <p:cNvSpPr>
              <a:spLocks/>
            </p:cNvSpPr>
            <p:nvPr/>
          </p:nvSpPr>
          <p:spPr bwMode="auto">
            <a:xfrm>
              <a:off x="4740275" y="1836738"/>
              <a:ext cx="47625" cy="60325"/>
            </a:xfrm>
            <a:custGeom>
              <a:avLst/>
              <a:gdLst/>
              <a:ahLst/>
              <a:cxnLst>
                <a:cxn ang="0">
                  <a:pos x="4" y="2"/>
                </a:cxn>
                <a:cxn ang="0">
                  <a:pos x="0" y="0"/>
                </a:cxn>
                <a:cxn ang="0">
                  <a:pos x="0" y="14"/>
                </a:cxn>
                <a:cxn ang="0">
                  <a:pos x="11" y="13"/>
                </a:cxn>
                <a:cxn ang="0">
                  <a:pos x="4" y="2"/>
                </a:cxn>
              </a:cxnLst>
              <a:rect l="0" t="0" r="r" b="b"/>
              <a:pathLst>
                <a:path w="11" h="14">
                  <a:moveTo>
                    <a:pt x="4" y="2"/>
                  </a:moveTo>
                  <a:cubicBezTo>
                    <a:pt x="3" y="1"/>
                    <a:pt x="1" y="0"/>
                    <a:pt x="0" y="0"/>
                  </a:cubicBezTo>
                  <a:cubicBezTo>
                    <a:pt x="0" y="14"/>
                    <a:pt x="0" y="14"/>
                    <a:pt x="0" y="14"/>
                  </a:cubicBezTo>
                  <a:cubicBezTo>
                    <a:pt x="4" y="14"/>
                    <a:pt x="7" y="13"/>
                    <a:pt x="11" y="13"/>
                  </a:cubicBezTo>
                  <a:cubicBezTo>
                    <a:pt x="9" y="8"/>
                    <a:pt x="6" y="4"/>
                    <a:pt x="4"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 name="Freeform 31">
              <a:extLst>
                <a:ext uri="{FF2B5EF4-FFF2-40B4-BE49-F238E27FC236}">
                  <a16:creationId xmlns:a16="http://schemas.microsoft.com/office/drawing/2014/main" id="{E2E6BC5B-2A0E-4722-A169-7D2BC4C7C283}"/>
                </a:ext>
              </a:extLst>
            </p:cNvPr>
            <p:cNvSpPr>
              <a:spLocks/>
            </p:cNvSpPr>
            <p:nvPr/>
          </p:nvSpPr>
          <p:spPr bwMode="auto">
            <a:xfrm>
              <a:off x="4664075" y="1981200"/>
              <a:ext cx="58738" cy="55562"/>
            </a:xfrm>
            <a:custGeom>
              <a:avLst/>
              <a:gdLst/>
              <a:ahLst/>
              <a:cxnLst>
                <a:cxn ang="0">
                  <a:pos x="14" y="0"/>
                </a:cxn>
                <a:cxn ang="0">
                  <a:pos x="0" y="0"/>
                </a:cxn>
                <a:cxn ang="0">
                  <a:pos x="2" y="13"/>
                </a:cxn>
                <a:cxn ang="0">
                  <a:pos x="3" y="13"/>
                </a:cxn>
                <a:cxn ang="0">
                  <a:pos x="3" y="9"/>
                </a:cxn>
                <a:cxn ang="0">
                  <a:pos x="14" y="9"/>
                </a:cxn>
                <a:cxn ang="0">
                  <a:pos x="14" y="0"/>
                </a:cxn>
              </a:cxnLst>
              <a:rect l="0" t="0" r="r" b="b"/>
              <a:pathLst>
                <a:path w="14" h="13">
                  <a:moveTo>
                    <a:pt x="14" y="0"/>
                  </a:moveTo>
                  <a:cubicBezTo>
                    <a:pt x="0" y="0"/>
                    <a:pt x="0" y="0"/>
                    <a:pt x="0" y="0"/>
                  </a:cubicBezTo>
                  <a:cubicBezTo>
                    <a:pt x="0" y="5"/>
                    <a:pt x="1" y="9"/>
                    <a:pt x="2" y="13"/>
                  </a:cubicBezTo>
                  <a:cubicBezTo>
                    <a:pt x="2" y="13"/>
                    <a:pt x="3" y="13"/>
                    <a:pt x="3" y="13"/>
                  </a:cubicBezTo>
                  <a:cubicBezTo>
                    <a:pt x="3" y="9"/>
                    <a:pt x="3" y="9"/>
                    <a:pt x="3" y="9"/>
                  </a:cubicBezTo>
                  <a:cubicBezTo>
                    <a:pt x="14" y="9"/>
                    <a:pt x="14" y="9"/>
                    <a:pt x="14" y="9"/>
                  </a:cubicBezTo>
                  <a:lnTo>
                    <a:pt x="1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 name="Freeform 32">
              <a:extLst>
                <a:ext uri="{FF2B5EF4-FFF2-40B4-BE49-F238E27FC236}">
                  <a16:creationId xmlns:a16="http://schemas.microsoft.com/office/drawing/2014/main" id="{8B626E6A-50A8-48CF-AAEB-B02CC1B2C317}"/>
                </a:ext>
              </a:extLst>
            </p:cNvPr>
            <p:cNvSpPr>
              <a:spLocks/>
            </p:cNvSpPr>
            <p:nvPr/>
          </p:nvSpPr>
          <p:spPr bwMode="auto">
            <a:xfrm>
              <a:off x="4664075" y="1909763"/>
              <a:ext cx="58738" cy="55562"/>
            </a:xfrm>
            <a:custGeom>
              <a:avLst/>
              <a:gdLst/>
              <a:ahLst/>
              <a:cxnLst>
                <a:cxn ang="0">
                  <a:pos x="0" y="13"/>
                </a:cxn>
                <a:cxn ang="0">
                  <a:pos x="14" y="13"/>
                </a:cxn>
                <a:cxn ang="0">
                  <a:pos x="14" y="1"/>
                </a:cxn>
                <a:cxn ang="0">
                  <a:pos x="2" y="0"/>
                </a:cxn>
                <a:cxn ang="0">
                  <a:pos x="0" y="13"/>
                </a:cxn>
              </a:cxnLst>
              <a:rect l="0" t="0" r="r" b="b"/>
              <a:pathLst>
                <a:path w="14" h="13">
                  <a:moveTo>
                    <a:pt x="0" y="13"/>
                  </a:moveTo>
                  <a:cubicBezTo>
                    <a:pt x="14" y="13"/>
                    <a:pt x="14" y="13"/>
                    <a:pt x="14" y="13"/>
                  </a:cubicBezTo>
                  <a:cubicBezTo>
                    <a:pt x="14" y="1"/>
                    <a:pt x="14" y="1"/>
                    <a:pt x="14" y="1"/>
                  </a:cubicBezTo>
                  <a:cubicBezTo>
                    <a:pt x="10" y="1"/>
                    <a:pt x="6" y="0"/>
                    <a:pt x="2" y="0"/>
                  </a:cubicBezTo>
                  <a:cubicBezTo>
                    <a:pt x="1" y="4"/>
                    <a:pt x="0" y="8"/>
                    <a:pt x="0"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 name="Freeform 33">
              <a:extLst>
                <a:ext uri="{FF2B5EF4-FFF2-40B4-BE49-F238E27FC236}">
                  <a16:creationId xmlns:a16="http://schemas.microsoft.com/office/drawing/2014/main" id="{50025B38-EAAA-42D1-921F-AA800CAFB1D6}"/>
                </a:ext>
              </a:extLst>
            </p:cNvPr>
            <p:cNvSpPr>
              <a:spLocks/>
            </p:cNvSpPr>
            <p:nvPr/>
          </p:nvSpPr>
          <p:spPr bwMode="auto">
            <a:xfrm>
              <a:off x="4676775" y="1836738"/>
              <a:ext cx="46038" cy="60325"/>
            </a:xfrm>
            <a:custGeom>
              <a:avLst/>
              <a:gdLst/>
              <a:ahLst/>
              <a:cxnLst>
                <a:cxn ang="0">
                  <a:pos x="0" y="13"/>
                </a:cxn>
                <a:cxn ang="0">
                  <a:pos x="11" y="14"/>
                </a:cxn>
                <a:cxn ang="0">
                  <a:pos x="11" y="0"/>
                </a:cxn>
                <a:cxn ang="0">
                  <a:pos x="7" y="2"/>
                </a:cxn>
                <a:cxn ang="0">
                  <a:pos x="2" y="9"/>
                </a:cxn>
                <a:cxn ang="0">
                  <a:pos x="0" y="13"/>
                </a:cxn>
              </a:cxnLst>
              <a:rect l="0" t="0" r="r" b="b"/>
              <a:pathLst>
                <a:path w="11" h="14">
                  <a:moveTo>
                    <a:pt x="0" y="13"/>
                  </a:moveTo>
                  <a:cubicBezTo>
                    <a:pt x="4" y="13"/>
                    <a:pt x="7" y="14"/>
                    <a:pt x="11" y="14"/>
                  </a:cubicBezTo>
                  <a:cubicBezTo>
                    <a:pt x="11" y="0"/>
                    <a:pt x="11" y="0"/>
                    <a:pt x="11" y="0"/>
                  </a:cubicBezTo>
                  <a:cubicBezTo>
                    <a:pt x="10" y="0"/>
                    <a:pt x="9" y="1"/>
                    <a:pt x="7" y="2"/>
                  </a:cubicBezTo>
                  <a:cubicBezTo>
                    <a:pt x="5" y="3"/>
                    <a:pt x="4" y="6"/>
                    <a:pt x="2" y="9"/>
                  </a:cubicBezTo>
                  <a:cubicBezTo>
                    <a:pt x="1" y="10"/>
                    <a:pt x="1" y="11"/>
                    <a:pt x="0"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 name="Freeform 34">
              <a:extLst>
                <a:ext uri="{FF2B5EF4-FFF2-40B4-BE49-F238E27FC236}">
                  <a16:creationId xmlns:a16="http://schemas.microsoft.com/office/drawing/2014/main" id="{D7CCE340-BF99-4FF5-AF18-464CFE436D7A}"/>
                </a:ext>
              </a:extLst>
            </p:cNvPr>
            <p:cNvSpPr>
              <a:spLocks/>
            </p:cNvSpPr>
            <p:nvPr/>
          </p:nvSpPr>
          <p:spPr bwMode="auto">
            <a:xfrm>
              <a:off x="4740275" y="1909763"/>
              <a:ext cx="60325" cy="55562"/>
            </a:xfrm>
            <a:custGeom>
              <a:avLst/>
              <a:gdLst/>
              <a:ahLst/>
              <a:cxnLst>
                <a:cxn ang="0">
                  <a:pos x="12" y="0"/>
                </a:cxn>
                <a:cxn ang="0">
                  <a:pos x="0" y="1"/>
                </a:cxn>
                <a:cxn ang="0">
                  <a:pos x="0" y="13"/>
                </a:cxn>
                <a:cxn ang="0">
                  <a:pos x="14" y="13"/>
                </a:cxn>
                <a:cxn ang="0">
                  <a:pos x="12" y="0"/>
                </a:cxn>
              </a:cxnLst>
              <a:rect l="0" t="0" r="r" b="b"/>
              <a:pathLst>
                <a:path w="14" h="13">
                  <a:moveTo>
                    <a:pt x="12" y="0"/>
                  </a:moveTo>
                  <a:cubicBezTo>
                    <a:pt x="8" y="0"/>
                    <a:pt x="4" y="1"/>
                    <a:pt x="0" y="1"/>
                  </a:cubicBezTo>
                  <a:cubicBezTo>
                    <a:pt x="0" y="13"/>
                    <a:pt x="0" y="13"/>
                    <a:pt x="0" y="13"/>
                  </a:cubicBezTo>
                  <a:cubicBezTo>
                    <a:pt x="14" y="13"/>
                    <a:pt x="14" y="13"/>
                    <a:pt x="14" y="13"/>
                  </a:cubicBezTo>
                  <a:cubicBezTo>
                    <a:pt x="14" y="8"/>
                    <a:pt x="13" y="4"/>
                    <a:pt x="1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5" name="Freeform 35">
              <a:extLst>
                <a:ext uri="{FF2B5EF4-FFF2-40B4-BE49-F238E27FC236}">
                  <a16:creationId xmlns:a16="http://schemas.microsoft.com/office/drawing/2014/main" id="{702275DC-1CE8-4EFB-9AC8-61D51A0FCC79}"/>
                </a:ext>
              </a:extLst>
            </p:cNvPr>
            <p:cNvSpPr>
              <a:spLocks/>
            </p:cNvSpPr>
            <p:nvPr/>
          </p:nvSpPr>
          <p:spPr bwMode="auto">
            <a:xfrm>
              <a:off x="4740275" y="1981200"/>
              <a:ext cx="60325" cy="39687"/>
            </a:xfrm>
            <a:custGeom>
              <a:avLst/>
              <a:gdLst/>
              <a:ahLst/>
              <a:cxnLst>
                <a:cxn ang="0">
                  <a:pos x="14" y="0"/>
                </a:cxn>
                <a:cxn ang="0">
                  <a:pos x="0" y="0"/>
                </a:cxn>
                <a:cxn ang="0">
                  <a:pos x="0" y="9"/>
                </a:cxn>
                <a:cxn ang="0">
                  <a:pos x="13" y="9"/>
                </a:cxn>
                <a:cxn ang="0">
                  <a:pos x="14" y="0"/>
                </a:cxn>
              </a:cxnLst>
              <a:rect l="0" t="0" r="r" b="b"/>
              <a:pathLst>
                <a:path w="14" h="9">
                  <a:moveTo>
                    <a:pt x="14" y="0"/>
                  </a:moveTo>
                  <a:cubicBezTo>
                    <a:pt x="0" y="0"/>
                    <a:pt x="0" y="0"/>
                    <a:pt x="0" y="0"/>
                  </a:cubicBezTo>
                  <a:cubicBezTo>
                    <a:pt x="0" y="9"/>
                    <a:pt x="0" y="9"/>
                    <a:pt x="0" y="9"/>
                  </a:cubicBezTo>
                  <a:cubicBezTo>
                    <a:pt x="13" y="9"/>
                    <a:pt x="13" y="9"/>
                    <a:pt x="13" y="9"/>
                  </a:cubicBezTo>
                  <a:cubicBezTo>
                    <a:pt x="14" y="6"/>
                    <a:pt x="14" y="3"/>
                    <a:pt x="1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66" name="Oval 65">
            <a:extLst>
              <a:ext uri="{FF2B5EF4-FFF2-40B4-BE49-F238E27FC236}">
                <a16:creationId xmlns:a16="http://schemas.microsoft.com/office/drawing/2014/main" id="{FDF219AB-2419-49A5-A6DC-97ABD88E8328}"/>
              </a:ext>
            </a:extLst>
          </p:cNvPr>
          <p:cNvSpPr>
            <a:spLocks noChangeAspect="1"/>
          </p:cNvSpPr>
          <p:nvPr/>
        </p:nvSpPr>
        <p:spPr>
          <a:xfrm>
            <a:off x="5337705" y="2578394"/>
            <a:ext cx="1371600" cy="1371600"/>
          </a:xfrm>
          <a:prstGeom prst="ellipse">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tx1"/>
              </a:solidFill>
            </a:endParaRPr>
          </a:p>
        </p:txBody>
      </p:sp>
      <p:sp>
        <p:nvSpPr>
          <p:cNvPr id="67" name="TextBox 66">
            <a:extLst>
              <a:ext uri="{FF2B5EF4-FFF2-40B4-BE49-F238E27FC236}">
                <a16:creationId xmlns:a16="http://schemas.microsoft.com/office/drawing/2014/main" id="{0885924A-E2FB-4936-B218-3771D869B9C8}"/>
              </a:ext>
            </a:extLst>
          </p:cNvPr>
          <p:cNvSpPr txBox="1"/>
          <p:nvPr/>
        </p:nvSpPr>
        <p:spPr>
          <a:xfrm>
            <a:off x="5109105" y="2787141"/>
            <a:ext cx="1828800" cy="954107"/>
          </a:xfrm>
          <a:prstGeom prst="rect">
            <a:avLst/>
          </a:prstGeom>
          <a:noFill/>
        </p:spPr>
        <p:txBody>
          <a:bodyPr wrap="square" rtlCol="0">
            <a:spAutoFit/>
          </a:bodyPr>
          <a:lstStyle/>
          <a:p>
            <a:pPr algn="ctr"/>
            <a:r>
              <a:rPr lang="en-US" sz="5400" dirty="0">
                <a:latin typeface="Candara" panose="020E0502030303020204" pitchFamily="34" charset="0"/>
              </a:rPr>
              <a:t>VS</a:t>
            </a:r>
          </a:p>
          <a:p>
            <a:pPr algn="ctr"/>
            <a:endParaRPr lang="en-US" sz="200" dirty="0">
              <a:latin typeface="Candara" panose="020E0502030303020204" pitchFamily="34" charset="0"/>
            </a:endParaRPr>
          </a:p>
        </p:txBody>
      </p:sp>
      <p:sp>
        <p:nvSpPr>
          <p:cNvPr id="68" name="TextBox 67">
            <a:extLst>
              <a:ext uri="{FF2B5EF4-FFF2-40B4-BE49-F238E27FC236}">
                <a16:creationId xmlns:a16="http://schemas.microsoft.com/office/drawing/2014/main" id="{F9E7EEC2-AAC0-4AC1-9A8D-0DDCBDDF30BC}"/>
              </a:ext>
            </a:extLst>
          </p:cNvPr>
          <p:cNvSpPr txBox="1"/>
          <p:nvPr/>
        </p:nvSpPr>
        <p:spPr>
          <a:xfrm>
            <a:off x="1669063" y="430120"/>
            <a:ext cx="7707489" cy="685124"/>
          </a:xfrm>
          <a:prstGeom prst="rect">
            <a:avLst/>
          </a:prstGeom>
          <a:noFill/>
        </p:spPr>
        <p:txBody>
          <a:bodyPr wrap="square" rtlCol="0">
            <a:spAutoFit/>
          </a:bodyPr>
          <a:lstStyle/>
          <a:p>
            <a:pPr marL="514350" marR="0" algn="ctr" rtl="1">
              <a:lnSpc>
                <a:spcPct val="107000"/>
              </a:lnSpc>
              <a:spcBef>
                <a:spcPts val="0"/>
              </a:spcBef>
              <a:spcAft>
                <a:spcPts val="0"/>
              </a:spcAft>
            </a:pPr>
            <a:r>
              <a:rPr lang="fa-IR" sz="3200" b="1" dirty="0">
                <a:latin typeface="Calibri" panose="020F0502020204030204" pitchFamily="34" charset="0"/>
                <a:ea typeface="Calibri" panose="020F0502020204030204" pitchFamily="34" charset="0"/>
                <a:cs typeface="B Titr" panose="00000700000000000000" pitchFamily="2" charset="-78"/>
              </a:rPr>
              <a:t>بازار و وضعیت فروش(</a:t>
            </a:r>
            <a:r>
              <a:rPr lang="fa-IR" sz="3600" b="1" dirty="0">
                <a:latin typeface="Calibri" panose="020F0502020204030204" pitchFamily="34" charset="0"/>
                <a:ea typeface="Calibri" panose="020F0502020204030204" pitchFamily="34" charset="0"/>
                <a:cs typeface="B Titr" panose="00000700000000000000" pitchFamily="2" charset="-78"/>
              </a:rPr>
              <a:t>داخلی</a:t>
            </a:r>
            <a:r>
              <a:rPr lang="fa-IR" sz="3200" b="1" dirty="0">
                <a:latin typeface="Calibri" panose="020F0502020204030204" pitchFamily="34" charset="0"/>
                <a:ea typeface="Calibri" panose="020F0502020204030204" pitchFamily="34" charset="0"/>
                <a:cs typeface="B Titr" panose="00000700000000000000" pitchFamily="2" charset="-78"/>
              </a:rPr>
              <a:t> و خارجی)</a:t>
            </a:r>
          </a:p>
        </p:txBody>
      </p:sp>
    </p:spTree>
    <p:extLst>
      <p:ext uri="{BB962C8B-B14F-4D97-AF65-F5344CB8AC3E}">
        <p14:creationId xmlns:p14="http://schemas.microsoft.com/office/powerpoint/2010/main" val="817564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8"/>
                                        </p:tgtEl>
                                        <p:attrNameLst>
                                          <p:attrName>style.visibility</p:attrName>
                                        </p:attrNameLst>
                                      </p:cBhvr>
                                      <p:to>
                                        <p:strVal val="visible"/>
                                      </p:to>
                                    </p:set>
                                    <p:animEffect transition="in" filter="wipe(left)">
                                      <p:cBhvr>
                                        <p:cTn id="7" dur="500"/>
                                        <p:tgtEl>
                                          <p:spTgt spid="68"/>
                                        </p:tgtEl>
                                      </p:cBhvr>
                                    </p:animEffect>
                                  </p:childTnLst>
                                </p:cTn>
                              </p:par>
                            </p:childTnLst>
                          </p:cTn>
                        </p:par>
                        <p:par>
                          <p:cTn id="8" fill="hold">
                            <p:stCondLst>
                              <p:cond delay="500"/>
                            </p:stCondLst>
                            <p:childTnLst>
                              <p:par>
                                <p:cTn id="9" presetID="53" presetClass="entr" presetSubtype="528" fill="hold" grpId="0" nodeType="afterEffect">
                                  <p:stCondLst>
                                    <p:cond delay="0"/>
                                  </p:stCondLst>
                                  <p:childTnLst>
                                    <p:set>
                                      <p:cBhvr>
                                        <p:cTn id="10" dur="1" fill="hold">
                                          <p:stCondLst>
                                            <p:cond delay="0"/>
                                          </p:stCondLst>
                                        </p:cTn>
                                        <p:tgtEl>
                                          <p:spTgt spid="26"/>
                                        </p:tgtEl>
                                        <p:attrNameLst>
                                          <p:attrName>style.visibility</p:attrName>
                                        </p:attrNameLst>
                                      </p:cBhvr>
                                      <p:to>
                                        <p:strVal val="visible"/>
                                      </p:to>
                                    </p:set>
                                    <p:anim calcmode="lin" valueType="num">
                                      <p:cBhvr>
                                        <p:cTn id="11" dur="500" fill="hold"/>
                                        <p:tgtEl>
                                          <p:spTgt spid="26"/>
                                        </p:tgtEl>
                                        <p:attrNameLst>
                                          <p:attrName>ppt_w</p:attrName>
                                        </p:attrNameLst>
                                      </p:cBhvr>
                                      <p:tavLst>
                                        <p:tav tm="0">
                                          <p:val>
                                            <p:fltVal val="0"/>
                                          </p:val>
                                        </p:tav>
                                        <p:tav tm="100000">
                                          <p:val>
                                            <p:strVal val="#ppt_w"/>
                                          </p:val>
                                        </p:tav>
                                      </p:tavLst>
                                    </p:anim>
                                    <p:anim calcmode="lin" valueType="num">
                                      <p:cBhvr>
                                        <p:cTn id="12" dur="500" fill="hold"/>
                                        <p:tgtEl>
                                          <p:spTgt spid="26"/>
                                        </p:tgtEl>
                                        <p:attrNameLst>
                                          <p:attrName>ppt_h</p:attrName>
                                        </p:attrNameLst>
                                      </p:cBhvr>
                                      <p:tavLst>
                                        <p:tav tm="0">
                                          <p:val>
                                            <p:fltVal val="0"/>
                                          </p:val>
                                        </p:tav>
                                        <p:tav tm="100000">
                                          <p:val>
                                            <p:strVal val="#ppt_h"/>
                                          </p:val>
                                        </p:tav>
                                      </p:tavLst>
                                    </p:anim>
                                    <p:animEffect transition="in" filter="fade">
                                      <p:cBhvr>
                                        <p:cTn id="13" dur="500"/>
                                        <p:tgtEl>
                                          <p:spTgt spid="26"/>
                                        </p:tgtEl>
                                      </p:cBhvr>
                                    </p:animEffect>
                                    <p:anim calcmode="lin" valueType="num">
                                      <p:cBhvr>
                                        <p:cTn id="14" dur="500" fill="hold"/>
                                        <p:tgtEl>
                                          <p:spTgt spid="26"/>
                                        </p:tgtEl>
                                        <p:attrNameLst>
                                          <p:attrName>ppt_x</p:attrName>
                                        </p:attrNameLst>
                                      </p:cBhvr>
                                      <p:tavLst>
                                        <p:tav tm="0">
                                          <p:val>
                                            <p:fltVal val="0.5"/>
                                          </p:val>
                                        </p:tav>
                                        <p:tav tm="100000">
                                          <p:val>
                                            <p:strVal val="#ppt_x"/>
                                          </p:val>
                                        </p:tav>
                                      </p:tavLst>
                                    </p:anim>
                                    <p:anim calcmode="lin" valueType="num">
                                      <p:cBhvr>
                                        <p:cTn id="15" dur="500" fill="hold"/>
                                        <p:tgtEl>
                                          <p:spTgt spid="26"/>
                                        </p:tgtEl>
                                        <p:attrNameLst>
                                          <p:attrName>ppt_y</p:attrName>
                                        </p:attrNameLst>
                                      </p:cBhvr>
                                      <p:tavLst>
                                        <p:tav tm="0">
                                          <p:val>
                                            <p:fltVal val="0.5"/>
                                          </p:val>
                                        </p:tav>
                                        <p:tav tm="100000">
                                          <p:val>
                                            <p:strVal val="#ppt_y"/>
                                          </p:val>
                                        </p:tav>
                                      </p:tavLst>
                                    </p:anim>
                                  </p:childTnLst>
                                </p:cTn>
                              </p:par>
                              <p:par>
                                <p:cTn id="16" presetID="53" presetClass="entr" presetSubtype="528" fill="hold" grpId="0" nodeType="withEffect">
                                  <p:stCondLst>
                                    <p:cond delay="0"/>
                                  </p:stCondLst>
                                  <p:childTnLst>
                                    <p:set>
                                      <p:cBhvr>
                                        <p:cTn id="17" dur="1" fill="hold">
                                          <p:stCondLst>
                                            <p:cond delay="0"/>
                                          </p:stCondLst>
                                        </p:cTn>
                                        <p:tgtEl>
                                          <p:spTgt spid="39"/>
                                        </p:tgtEl>
                                        <p:attrNameLst>
                                          <p:attrName>style.visibility</p:attrName>
                                        </p:attrNameLst>
                                      </p:cBhvr>
                                      <p:to>
                                        <p:strVal val="visible"/>
                                      </p:to>
                                    </p:set>
                                    <p:anim calcmode="lin" valueType="num">
                                      <p:cBhvr>
                                        <p:cTn id="18" dur="500" fill="hold"/>
                                        <p:tgtEl>
                                          <p:spTgt spid="39"/>
                                        </p:tgtEl>
                                        <p:attrNameLst>
                                          <p:attrName>ppt_w</p:attrName>
                                        </p:attrNameLst>
                                      </p:cBhvr>
                                      <p:tavLst>
                                        <p:tav tm="0">
                                          <p:val>
                                            <p:fltVal val="0"/>
                                          </p:val>
                                        </p:tav>
                                        <p:tav tm="100000">
                                          <p:val>
                                            <p:strVal val="#ppt_w"/>
                                          </p:val>
                                        </p:tav>
                                      </p:tavLst>
                                    </p:anim>
                                    <p:anim calcmode="lin" valueType="num">
                                      <p:cBhvr>
                                        <p:cTn id="19" dur="500" fill="hold"/>
                                        <p:tgtEl>
                                          <p:spTgt spid="39"/>
                                        </p:tgtEl>
                                        <p:attrNameLst>
                                          <p:attrName>ppt_h</p:attrName>
                                        </p:attrNameLst>
                                      </p:cBhvr>
                                      <p:tavLst>
                                        <p:tav tm="0">
                                          <p:val>
                                            <p:fltVal val="0"/>
                                          </p:val>
                                        </p:tav>
                                        <p:tav tm="100000">
                                          <p:val>
                                            <p:strVal val="#ppt_h"/>
                                          </p:val>
                                        </p:tav>
                                      </p:tavLst>
                                    </p:anim>
                                    <p:animEffect transition="in" filter="fade">
                                      <p:cBhvr>
                                        <p:cTn id="20" dur="500"/>
                                        <p:tgtEl>
                                          <p:spTgt spid="39"/>
                                        </p:tgtEl>
                                      </p:cBhvr>
                                    </p:animEffect>
                                    <p:anim calcmode="lin" valueType="num">
                                      <p:cBhvr>
                                        <p:cTn id="21" dur="500" fill="hold"/>
                                        <p:tgtEl>
                                          <p:spTgt spid="39"/>
                                        </p:tgtEl>
                                        <p:attrNameLst>
                                          <p:attrName>ppt_x</p:attrName>
                                        </p:attrNameLst>
                                      </p:cBhvr>
                                      <p:tavLst>
                                        <p:tav tm="0">
                                          <p:val>
                                            <p:fltVal val="0.5"/>
                                          </p:val>
                                        </p:tav>
                                        <p:tav tm="100000">
                                          <p:val>
                                            <p:strVal val="#ppt_x"/>
                                          </p:val>
                                        </p:tav>
                                      </p:tavLst>
                                    </p:anim>
                                    <p:anim calcmode="lin" valueType="num">
                                      <p:cBhvr>
                                        <p:cTn id="22" dur="500" fill="hold"/>
                                        <p:tgtEl>
                                          <p:spTgt spid="39"/>
                                        </p:tgtEl>
                                        <p:attrNameLst>
                                          <p:attrName>ppt_y</p:attrName>
                                        </p:attrNameLst>
                                      </p:cBhvr>
                                      <p:tavLst>
                                        <p:tav tm="0">
                                          <p:val>
                                            <p:fltVal val="0.5"/>
                                          </p:val>
                                        </p:tav>
                                        <p:tav tm="100000">
                                          <p:val>
                                            <p:strVal val="#ppt_y"/>
                                          </p:val>
                                        </p:tav>
                                      </p:tavLst>
                                    </p:anim>
                                  </p:childTnLst>
                                </p:cTn>
                              </p:par>
                            </p:childTnLst>
                          </p:cTn>
                        </p:par>
                        <p:par>
                          <p:cTn id="23" fill="hold">
                            <p:stCondLst>
                              <p:cond delay="1000"/>
                            </p:stCondLst>
                            <p:childTnLst>
                              <p:par>
                                <p:cTn id="24" presetID="42" presetClass="entr" presetSubtype="0" fill="hold" grpId="0" nodeType="afterEffect">
                                  <p:stCondLst>
                                    <p:cond delay="0"/>
                                  </p:stCondLst>
                                  <p:childTnLst>
                                    <p:set>
                                      <p:cBhvr>
                                        <p:cTn id="25" dur="1" fill="hold">
                                          <p:stCondLst>
                                            <p:cond delay="0"/>
                                          </p:stCondLst>
                                        </p:cTn>
                                        <p:tgtEl>
                                          <p:spTgt spid="34"/>
                                        </p:tgtEl>
                                        <p:attrNameLst>
                                          <p:attrName>style.visibility</p:attrName>
                                        </p:attrNameLst>
                                      </p:cBhvr>
                                      <p:to>
                                        <p:strVal val="visible"/>
                                      </p:to>
                                    </p:set>
                                    <p:animEffect transition="in" filter="fade">
                                      <p:cBhvr>
                                        <p:cTn id="26" dur="1000"/>
                                        <p:tgtEl>
                                          <p:spTgt spid="34"/>
                                        </p:tgtEl>
                                      </p:cBhvr>
                                    </p:animEffect>
                                    <p:anim calcmode="lin" valueType="num">
                                      <p:cBhvr>
                                        <p:cTn id="27" dur="1000" fill="hold"/>
                                        <p:tgtEl>
                                          <p:spTgt spid="34"/>
                                        </p:tgtEl>
                                        <p:attrNameLst>
                                          <p:attrName>ppt_x</p:attrName>
                                        </p:attrNameLst>
                                      </p:cBhvr>
                                      <p:tavLst>
                                        <p:tav tm="0">
                                          <p:val>
                                            <p:strVal val="#ppt_x"/>
                                          </p:val>
                                        </p:tav>
                                        <p:tav tm="100000">
                                          <p:val>
                                            <p:strVal val="#ppt_x"/>
                                          </p:val>
                                        </p:tav>
                                      </p:tavLst>
                                    </p:anim>
                                    <p:anim calcmode="lin" valueType="num">
                                      <p:cBhvr>
                                        <p:cTn id="28" dur="1000" fill="hold"/>
                                        <p:tgtEl>
                                          <p:spTgt spid="34"/>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53" presetClass="entr" presetSubtype="16" fill="hold" grpId="0" nodeType="afterEffect">
                                  <p:stCondLst>
                                    <p:cond delay="0"/>
                                  </p:stCondLst>
                                  <p:childTnLst>
                                    <p:set>
                                      <p:cBhvr>
                                        <p:cTn id="31" dur="1" fill="hold">
                                          <p:stCondLst>
                                            <p:cond delay="0"/>
                                          </p:stCondLst>
                                        </p:cTn>
                                        <p:tgtEl>
                                          <p:spTgt spid="66"/>
                                        </p:tgtEl>
                                        <p:attrNameLst>
                                          <p:attrName>style.visibility</p:attrName>
                                        </p:attrNameLst>
                                      </p:cBhvr>
                                      <p:to>
                                        <p:strVal val="visible"/>
                                      </p:to>
                                    </p:set>
                                    <p:anim calcmode="lin" valueType="num">
                                      <p:cBhvr>
                                        <p:cTn id="32" dur="500" fill="hold"/>
                                        <p:tgtEl>
                                          <p:spTgt spid="66"/>
                                        </p:tgtEl>
                                        <p:attrNameLst>
                                          <p:attrName>ppt_w</p:attrName>
                                        </p:attrNameLst>
                                      </p:cBhvr>
                                      <p:tavLst>
                                        <p:tav tm="0">
                                          <p:val>
                                            <p:fltVal val="0"/>
                                          </p:val>
                                        </p:tav>
                                        <p:tav tm="100000">
                                          <p:val>
                                            <p:strVal val="#ppt_w"/>
                                          </p:val>
                                        </p:tav>
                                      </p:tavLst>
                                    </p:anim>
                                    <p:anim calcmode="lin" valueType="num">
                                      <p:cBhvr>
                                        <p:cTn id="33" dur="500" fill="hold"/>
                                        <p:tgtEl>
                                          <p:spTgt spid="66"/>
                                        </p:tgtEl>
                                        <p:attrNameLst>
                                          <p:attrName>ppt_h</p:attrName>
                                        </p:attrNameLst>
                                      </p:cBhvr>
                                      <p:tavLst>
                                        <p:tav tm="0">
                                          <p:val>
                                            <p:fltVal val="0"/>
                                          </p:val>
                                        </p:tav>
                                        <p:tav tm="100000">
                                          <p:val>
                                            <p:strVal val="#ppt_h"/>
                                          </p:val>
                                        </p:tav>
                                      </p:tavLst>
                                    </p:anim>
                                    <p:animEffect transition="in" filter="fade">
                                      <p:cBhvr>
                                        <p:cTn id="34" dur="500"/>
                                        <p:tgtEl>
                                          <p:spTgt spid="66"/>
                                        </p:tgtEl>
                                      </p:cBhvr>
                                    </p:animEffect>
                                  </p:childTnLst>
                                </p:cTn>
                              </p:par>
                            </p:childTnLst>
                          </p:cTn>
                        </p:par>
                        <p:par>
                          <p:cTn id="35" fill="hold">
                            <p:stCondLst>
                              <p:cond delay="2500"/>
                            </p:stCondLst>
                            <p:childTnLst>
                              <p:par>
                                <p:cTn id="36" presetID="45" presetClass="entr" presetSubtype="0" fill="hold" grpId="0" nodeType="afterEffect">
                                  <p:stCondLst>
                                    <p:cond delay="0"/>
                                  </p:stCondLst>
                                  <p:childTnLst>
                                    <p:set>
                                      <p:cBhvr>
                                        <p:cTn id="37" dur="1" fill="hold">
                                          <p:stCondLst>
                                            <p:cond delay="0"/>
                                          </p:stCondLst>
                                        </p:cTn>
                                        <p:tgtEl>
                                          <p:spTgt spid="67"/>
                                        </p:tgtEl>
                                        <p:attrNameLst>
                                          <p:attrName>style.visibility</p:attrName>
                                        </p:attrNameLst>
                                      </p:cBhvr>
                                      <p:to>
                                        <p:strVal val="visible"/>
                                      </p:to>
                                    </p:set>
                                    <p:animEffect transition="in" filter="fade">
                                      <p:cBhvr>
                                        <p:cTn id="38" dur="2000"/>
                                        <p:tgtEl>
                                          <p:spTgt spid="67"/>
                                        </p:tgtEl>
                                      </p:cBhvr>
                                    </p:animEffect>
                                    <p:anim calcmode="lin" valueType="num">
                                      <p:cBhvr>
                                        <p:cTn id="39" dur="2000" fill="hold"/>
                                        <p:tgtEl>
                                          <p:spTgt spid="67"/>
                                        </p:tgtEl>
                                        <p:attrNameLst>
                                          <p:attrName>ppt_w</p:attrName>
                                        </p:attrNameLst>
                                      </p:cBhvr>
                                      <p:tavLst>
                                        <p:tav tm="0" fmla="#ppt_w*sin(2.5*pi*$)">
                                          <p:val>
                                            <p:fltVal val="0"/>
                                          </p:val>
                                        </p:tav>
                                        <p:tav tm="100000">
                                          <p:val>
                                            <p:fltVal val="1"/>
                                          </p:val>
                                        </p:tav>
                                      </p:tavLst>
                                    </p:anim>
                                    <p:anim calcmode="lin" valueType="num">
                                      <p:cBhvr>
                                        <p:cTn id="40" dur="2000" fill="hold"/>
                                        <p:tgtEl>
                                          <p:spTgt spid="67"/>
                                        </p:tgtEl>
                                        <p:attrNameLst>
                                          <p:attrName>ppt_h</p:attrName>
                                        </p:attrNameLst>
                                      </p:cBhvr>
                                      <p:tavLst>
                                        <p:tav tm="0">
                                          <p:val>
                                            <p:strVal val="#ppt_h"/>
                                          </p:val>
                                        </p:tav>
                                        <p:tav tm="100000">
                                          <p:val>
                                            <p:strVal val="#ppt_h"/>
                                          </p:val>
                                        </p:tav>
                                      </p:tavLst>
                                    </p:anim>
                                  </p:childTnLst>
                                </p:cTn>
                              </p:par>
                              <p:par>
                                <p:cTn id="41" presetID="42" presetClass="entr" presetSubtype="0" fill="hold" grpId="0" nodeType="withEffect">
                                  <p:stCondLst>
                                    <p:cond delay="1000"/>
                                  </p:stCondLst>
                                  <p:childTnLst>
                                    <p:set>
                                      <p:cBhvr>
                                        <p:cTn id="42" dur="1" fill="hold">
                                          <p:stCondLst>
                                            <p:cond delay="0"/>
                                          </p:stCondLst>
                                        </p:cTn>
                                        <p:tgtEl>
                                          <p:spTgt spid="40"/>
                                        </p:tgtEl>
                                        <p:attrNameLst>
                                          <p:attrName>style.visibility</p:attrName>
                                        </p:attrNameLst>
                                      </p:cBhvr>
                                      <p:to>
                                        <p:strVal val="visible"/>
                                      </p:to>
                                    </p:set>
                                    <p:animEffect transition="in" filter="fade">
                                      <p:cBhvr>
                                        <p:cTn id="43" dur="1000"/>
                                        <p:tgtEl>
                                          <p:spTgt spid="40"/>
                                        </p:tgtEl>
                                      </p:cBhvr>
                                    </p:animEffect>
                                    <p:anim calcmode="lin" valueType="num">
                                      <p:cBhvr>
                                        <p:cTn id="44" dur="1000" fill="hold"/>
                                        <p:tgtEl>
                                          <p:spTgt spid="40"/>
                                        </p:tgtEl>
                                        <p:attrNameLst>
                                          <p:attrName>ppt_x</p:attrName>
                                        </p:attrNameLst>
                                      </p:cBhvr>
                                      <p:tavLst>
                                        <p:tav tm="0">
                                          <p:val>
                                            <p:strVal val="#ppt_x"/>
                                          </p:val>
                                        </p:tav>
                                        <p:tav tm="100000">
                                          <p:val>
                                            <p:strVal val="#ppt_x"/>
                                          </p:val>
                                        </p:tav>
                                      </p:tavLst>
                                    </p:anim>
                                    <p:anim calcmode="lin" valueType="num">
                                      <p:cBhvr>
                                        <p:cTn id="45" dur="1000" fill="hold"/>
                                        <p:tgtEl>
                                          <p:spTgt spid="40"/>
                                        </p:tgtEl>
                                        <p:attrNameLst>
                                          <p:attrName>ppt_y</p:attrName>
                                        </p:attrNameLst>
                                      </p:cBhvr>
                                      <p:tavLst>
                                        <p:tav tm="0">
                                          <p:val>
                                            <p:strVal val="#ppt_y+.1"/>
                                          </p:val>
                                        </p:tav>
                                        <p:tav tm="100000">
                                          <p:val>
                                            <p:strVal val="#ppt_y"/>
                                          </p:val>
                                        </p:tav>
                                      </p:tavLst>
                                    </p:anim>
                                  </p:childTnLst>
                                </p:cTn>
                              </p:par>
                            </p:childTnLst>
                          </p:cTn>
                        </p:par>
                        <p:par>
                          <p:cTn id="46" fill="hold">
                            <p:stCondLst>
                              <p:cond delay="4500"/>
                            </p:stCondLst>
                            <p:childTnLst>
                              <p:par>
                                <p:cTn id="47" presetID="53" presetClass="entr" presetSubtype="16" fill="hold" nodeType="afterEffect">
                                  <p:stCondLst>
                                    <p:cond delay="0"/>
                                  </p:stCondLst>
                                  <p:childTnLst>
                                    <p:set>
                                      <p:cBhvr>
                                        <p:cTn id="48" dur="1" fill="hold">
                                          <p:stCondLst>
                                            <p:cond delay="0"/>
                                          </p:stCondLst>
                                        </p:cTn>
                                        <p:tgtEl>
                                          <p:spTgt spid="43"/>
                                        </p:tgtEl>
                                        <p:attrNameLst>
                                          <p:attrName>style.visibility</p:attrName>
                                        </p:attrNameLst>
                                      </p:cBhvr>
                                      <p:to>
                                        <p:strVal val="visible"/>
                                      </p:to>
                                    </p:set>
                                    <p:anim calcmode="lin" valueType="num">
                                      <p:cBhvr>
                                        <p:cTn id="49" dur="500" fill="hold"/>
                                        <p:tgtEl>
                                          <p:spTgt spid="43"/>
                                        </p:tgtEl>
                                        <p:attrNameLst>
                                          <p:attrName>ppt_w</p:attrName>
                                        </p:attrNameLst>
                                      </p:cBhvr>
                                      <p:tavLst>
                                        <p:tav tm="0">
                                          <p:val>
                                            <p:fltVal val="0"/>
                                          </p:val>
                                        </p:tav>
                                        <p:tav tm="100000">
                                          <p:val>
                                            <p:strVal val="#ppt_w"/>
                                          </p:val>
                                        </p:tav>
                                      </p:tavLst>
                                    </p:anim>
                                    <p:anim calcmode="lin" valueType="num">
                                      <p:cBhvr>
                                        <p:cTn id="50" dur="500" fill="hold"/>
                                        <p:tgtEl>
                                          <p:spTgt spid="43"/>
                                        </p:tgtEl>
                                        <p:attrNameLst>
                                          <p:attrName>ppt_h</p:attrName>
                                        </p:attrNameLst>
                                      </p:cBhvr>
                                      <p:tavLst>
                                        <p:tav tm="0">
                                          <p:val>
                                            <p:fltVal val="0"/>
                                          </p:val>
                                        </p:tav>
                                        <p:tav tm="100000">
                                          <p:val>
                                            <p:strVal val="#ppt_h"/>
                                          </p:val>
                                        </p:tav>
                                      </p:tavLst>
                                    </p:anim>
                                    <p:animEffect transition="in" filter="fade">
                                      <p:cBhvr>
                                        <p:cTn id="51" dur="500"/>
                                        <p:tgtEl>
                                          <p:spTgt spid="43"/>
                                        </p:tgtEl>
                                      </p:cBhvr>
                                    </p:animEffect>
                                  </p:childTnLst>
                                </p:cTn>
                              </p:par>
                            </p:childTnLst>
                          </p:cTn>
                        </p:par>
                        <p:par>
                          <p:cTn id="52" fill="hold">
                            <p:stCondLst>
                              <p:cond delay="5000"/>
                            </p:stCondLst>
                            <p:childTnLst>
                              <p:par>
                                <p:cTn id="53" presetID="53" presetClass="entr" presetSubtype="16" fill="hold" nodeType="afterEffect">
                                  <p:stCondLst>
                                    <p:cond delay="0"/>
                                  </p:stCondLst>
                                  <p:childTnLst>
                                    <p:set>
                                      <p:cBhvr>
                                        <p:cTn id="54" dur="1" fill="hold">
                                          <p:stCondLst>
                                            <p:cond delay="0"/>
                                          </p:stCondLst>
                                        </p:cTn>
                                        <p:tgtEl>
                                          <p:spTgt spid="48"/>
                                        </p:tgtEl>
                                        <p:attrNameLst>
                                          <p:attrName>style.visibility</p:attrName>
                                        </p:attrNameLst>
                                      </p:cBhvr>
                                      <p:to>
                                        <p:strVal val="visible"/>
                                      </p:to>
                                    </p:set>
                                    <p:anim calcmode="lin" valueType="num">
                                      <p:cBhvr>
                                        <p:cTn id="55" dur="500" fill="hold"/>
                                        <p:tgtEl>
                                          <p:spTgt spid="48"/>
                                        </p:tgtEl>
                                        <p:attrNameLst>
                                          <p:attrName>ppt_w</p:attrName>
                                        </p:attrNameLst>
                                      </p:cBhvr>
                                      <p:tavLst>
                                        <p:tav tm="0">
                                          <p:val>
                                            <p:fltVal val="0"/>
                                          </p:val>
                                        </p:tav>
                                        <p:tav tm="100000">
                                          <p:val>
                                            <p:strVal val="#ppt_w"/>
                                          </p:val>
                                        </p:tav>
                                      </p:tavLst>
                                    </p:anim>
                                    <p:anim calcmode="lin" valueType="num">
                                      <p:cBhvr>
                                        <p:cTn id="56" dur="500" fill="hold"/>
                                        <p:tgtEl>
                                          <p:spTgt spid="48"/>
                                        </p:tgtEl>
                                        <p:attrNameLst>
                                          <p:attrName>ppt_h</p:attrName>
                                        </p:attrNameLst>
                                      </p:cBhvr>
                                      <p:tavLst>
                                        <p:tav tm="0">
                                          <p:val>
                                            <p:fltVal val="0"/>
                                          </p:val>
                                        </p:tav>
                                        <p:tav tm="100000">
                                          <p:val>
                                            <p:strVal val="#ppt_h"/>
                                          </p:val>
                                        </p:tav>
                                      </p:tavLst>
                                    </p:anim>
                                    <p:animEffect transition="in" filter="fade">
                                      <p:cBhvr>
                                        <p:cTn id="57" dur="500"/>
                                        <p:tgtEl>
                                          <p:spTgt spid="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34" grpId="0"/>
      <p:bldP spid="39" grpId="0" animBg="1"/>
      <p:bldP spid="40" grpId="0"/>
      <p:bldP spid="66" grpId="0" animBg="1"/>
      <p:bldP spid="67" grpId="0"/>
      <p:bldP spid="6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Process 1"/>
          <p:cNvSpPr/>
          <p:nvPr/>
        </p:nvSpPr>
        <p:spPr>
          <a:xfrm>
            <a:off x="0" y="-2945"/>
            <a:ext cx="12115800" cy="259409"/>
          </a:xfrm>
          <a:prstGeom prst="flowChartProcess">
            <a:avLst/>
          </a:prstGeom>
          <a:solidFill>
            <a:srgbClr val="AC0303"/>
          </a:solidFill>
          <a:ln>
            <a:solidFill>
              <a:srgbClr val="AC03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Flowchart: Process 2"/>
          <p:cNvSpPr/>
          <p:nvPr/>
        </p:nvSpPr>
        <p:spPr>
          <a:xfrm rot="16200000">
            <a:off x="9916192" y="1941937"/>
            <a:ext cx="4206098" cy="316334"/>
          </a:xfrm>
          <a:prstGeom prst="flowChartProcess">
            <a:avLst/>
          </a:prstGeom>
          <a:solidFill>
            <a:srgbClr val="AC0303"/>
          </a:solidFill>
          <a:ln>
            <a:solidFill>
              <a:srgbClr val="AC03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Flowchart: Process 3"/>
          <p:cNvSpPr/>
          <p:nvPr/>
        </p:nvSpPr>
        <p:spPr>
          <a:xfrm>
            <a:off x="0" y="6589613"/>
            <a:ext cx="12192000" cy="268387"/>
          </a:xfrm>
          <a:prstGeom prst="flowChartProcess">
            <a:avLst/>
          </a:prstGeom>
          <a:solidFill>
            <a:srgbClr val="AC0303"/>
          </a:solidFill>
          <a:ln>
            <a:solidFill>
              <a:srgbClr val="AC03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lowchart: Process 4"/>
          <p:cNvSpPr/>
          <p:nvPr/>
        </p:nvSpPr>
        <p:spPr>
          <a:xfrm rot="16200000">
            <a:off x="-1953206" y="4599994"/>
            <a:ext cx="4206098" cy="309914"/>
          </a:xfrm>
          <a:prstGeom prst="flowChartProcess">
            <a:avLst/>
          </a:prstGeom>
          <a:solidFill>
            <a:srgbClr val="AC0303"/>
          </a:solidFill>
          <a:ln>
            <a:solidFill>
              <a:srgbClr val="AC03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TextBox 68">
            <a:extLst>
              <a:ext uri="{FF2B5EF4-FFF2-40B4-BE49-F238E27FC236}">
                <a16:creationId xmlns:a16="http://schemas.microsoft.com/office/drawing/2014/main" id="{F9E7EEC2-AAC0-4AC1-9A8D-0DDCBDDF30BC}"/>
              </a:ext>
            </a:extLst>
          </p:cNvPr>
          <p:cNvSpPr txBox="1"/>
          <p:nvPr/>
        </p:nvSpPr>
        <p:spPr>
          <a:xfrm>
            <a:off x="1669063" y="430120"/>
            <a:ext cx="7707489" cy="685124"/>
          </a:xfrm>
          <a:prstGeom prst="rect">
            <a:avLst/>
          </a:prstGeom>
          <a:noFill/>
        </p:spPr>
        <p:txBody>
          <a:bodyPr wrap="square" rtlCol="0">
            <a:spAutoFit/>
          </a:bodyPr>
          <a:lstStyle/>
          <a:p>
            <a:pPr marL="514350" marR="0" algn="ctr" rtl="1">
              <a:lnSpc>
                <a:spcPct val="107000"/>
              </a:lnSpc>
              <a:spcBef>
                <a:spcPts val="0"/>
              </a:spcBef>
              <a:spcAft>
                <a:spcPts val="0"/>
              </a:spcAft>
            </a:pPr>
            <a:r>
              <a:rPr lang="fa-IR" sz="3200" b="1" dirty="0">
                <a:latin typeface="Calibri" panose="020F0502020204030204" pitchFamily="34" charset="0"/>
                <a:ea typeface="Calibri" panose="020F0502020204030204" pitchFamily="34" charset="0"/>
                <a:cs typeface="B Titr" panose="00000700000000000000" pitchFamily="2" charset="-78"/>
              </a:rPr>
              <a:t>بازار و وضعیت فروش(</a:t>
            </a:r>
            <a:r>
              <a:rPr lang="fa-IR" sz="3600" b="1" dirty="0">
                <a:latin typeface="Calibri" panose="020F0502020204030204" pitchFamily="34" charset="0"/>
                <a:ea typeface="Calibri" panose="020F0502020204030204" pitchFamily="34" charset="0"/>
                <a:cs typeface="B Titr" panose="00000700000000000000" pitchFamily="2" charset="-78"/>
              </a:rPr>
              <a:t>داخلی</a:t>
            </a:r>
            <a:r>
              <a:rPr lang="fa-IR" sz="3200" b="1" dirty="0">
                <a:latin typeface="Calibri" panose="020F0502020204030204" pitchFamily="34" charset="0"/>
                <a:ea typeface="Calibri" panose="020F0502020204030204" pitchFamily="34" charset="0"/>
                <a:cs typeface="B Titr" panose="00000700000000000000" pitchFamily="2" charset="-78"/>
              </a:rPr>
              <a:t> و خارجی)</a:t>
            </a:r>
          </a:p>
        </p:txBody>
      </p:sp>
      <p:pic>
        <p:nvPicPr>
          <p:cNvPr id="70" name="Picture 4" descr="زیرپورتال مرکز نوآوری معادن و صنایع معدنی ایران"/>
          <p:cNvPicPr>
            <a:picLocks noChangeAspect="1" noChangeArrowheads="1"/>
          </p:cNvPicPr>
          <p:nvPr/>
        </p:nvPicPr>
        <p:blipFill rotWithShape="1">
          <a:blip r:embed="rId2">
            <a:extLst>
              <a:ext uri="{28A0092B-C50C-407E-A947-70E740481C1C}">
                <a14:useLocalDpi xmlns:a14="http://schemas.microsoft.com/office/drawing/2010/main" val="0"/>
              </a:ext>
            </a:extLst>
          </a:blip>
          <a:srcRect b="18951"/>
          <a:stretch/>
        </p:blipFill>
        <p:spPr bwMode="auto">
          <a:xfrm>
            <a:off x="11161686" y="4815316"/>
            <a:ext cx="954114" cy="1073877"/>
          </a:xfrm>
          <a:prstGeom prst="rect">
            <a:avLst/>
          </a:prstGeom>
          <a:noFill/>
          <a:extLst>
            <a:ext uri="{909E8E84-426E-40DD-AFC4-6F175D3DCCD1}">
              <a14:hiddenFill xmlns:a14="http://schemas.microsoft.com/office/drawing/2010/main">
                <a:solidFill>
                  <a:srgbClr val="FFFFFF"/>
                </a:solidFill>
              </a14:hiddenFill>
            </a:ext>
          </a:extLst>
        </p:spPr>
      </p:pic>
      <p:sp>
        <p:nvSpPr>
          <p:cNvPr id="71" name="Rectangle 70"/>
          <p:cNvSpPr/>
          <p:nvPr/>
        </p:nvSpPr>
        <p:spPr>
          <a:xfrm>
            <a:off x="-31865" y="1203398"/>
            <a:ext cx="1104230" cy="369332"/>
          </a:xfrm>
          <a:prstGeom prst="rect">
            <a:avLst/>
          </a:prstGeom>
        </p:spPr>
        <p:txBody>
          <a:bodyPr wrap="square">
            <a:spAutoFit/>
          </a:bodyPr>
          <a:lstStyle/>
          <a:p>
            <a:pPr algn="just" rtl="1"/>
            <a:r>
              <a:rPr lang="fa-IR" b="1" dirty="0" smtClean="0">
                <a:cs typeface="B Nazanin" panose="00000400000000000000" pitchFamily="2" charset="-78"/>
              </a:rPr>
              <a:t>لوگو شرکت </a:t>
            </a:r>
            <a:endParaRPr lang="fa-IR" b="1" dirty="0">
              <a:cs typeface="B Nazanin" panose="00000400000000000000" pitchFamily="2" charset="-78"/>
            </a:endParaRPr>
          </a:p>
        </p:txBody>
      </p:sp>
    </p:spTree>
    <p:extLst>
      <p:ext uri="{BB962C8B-B14F-4D97-AF65-F5344CB8AC3E}">
        <p14:creationId xmlns:p14="http://schemas.microsoft.com/office/powerpoint/2010/main" val="14182296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9"/>
                                        </p:tgtEl>
                                        <p:attrNameLst>
                                          <p:attrName>style.visibility</p:attrName>
                                        </p:attrNameLst>
                                      </p:cBhvr>
                                      <p:to>
                                        <p:strVal val="visible"/>
                                      </p:to>
                                    </p:set>
                                    <p:animEffect transition="in" filter="wipe(left)">
                                      <p:cBhvr>
                                        <p:cTn id="7" dur="500"/>
                                        <p:tgtEl>
                                          <p:spTgt spid="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Process 1"/>
          <p:cNvSpPr/>
          <p:nvPr/>
        </p:nvSpPr>
        <p:spPr>
          <a:xfrm>
            <a:off x="0" y="-2945"/>
            <a:ext cx="12115800" cy="259409"/>
          </a:xfrm>
          <a:prstGeom prst="flowChartProcess">
            <a:avLst/>
          </a:prstGeom>
          <a:solidFill>
            <a:srgbClr val="AC0303"/>
          </a:solidFill>
          <a:ln>
            <a:solidFill>
              <a:srgbClr val="AC03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 name="Flowchart: Process 3"/>
          <p:cNvSpPr/>
          <p:nvPr/>
        </p:nvSpPr>
        <p:spPr>
          <a:xfrm>
            <a:off x="0" y="6589613"/>
            <a:ext cx="12192000" cy="268387"/>
          </a:xfrm>
          <a:prstGeom prst="flowChartProcess">
            <a:avLst/>
          </a:prstGeom>
          <a:solidFill>
            <a:srgbClr val="AC0303"/>
          </a:solidFill>
          <a:ln>
            <a:solidFill>
              <a:srgbClr val="AC03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Flowchart: Process 4"/>
          <p:cNvSpPr/>
          <p:nvPr/>
        </p:nvSpPr>
        <p:spPr>
          <a:xfrm rot="16200000">
            <a:off x="-1953206" y="4599994"/>
            <a:ext cx="4206098" cy="309914"/>
          </a:xfrm>
          <a:prstGeom prst="flowChartProcess">
            <a:avLst/>
          </a:prstGeom>
          <a:solidFill>
            <a:srgbClr val="AC0303"/>
          </a:solidFill>
          <a:ln>
            <a:solidFill>
              <a:srgbClr val="AC03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9" name="Flowchart: Process 68"/>
          <p:cNvSpPr/>
          <p:nvPr/>
        </p:nvSpPr>
        <p:spPr>
          <a:xfrm rot="16200000">
            <a:off x="9892731" y="1930594"/>
            <a:ext cx="4206098" cy="316334"/>
          </a:xfrm>
          <a:prstGeom prst="flowChartProcess">
            <a:avLst/>
          </a:prstGeom>
          <a:solidFill>
            <a:srgbClr val="AC0303"/>
          </a:solidFill>
          <a:ln>
            <a:solidFill>
              <a:srgbClr val="AC03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1" name="Flowchart: Process 70"/>
          <p:cNvSpPr/>
          <p:nvPr/>
        </p:nvSpPr>
        <p:spPr>
          <a:xfrm rot="16200000">
            <a:off x="-1976667" y="4588651"/>
            <a:ext cx="4206098" cy="309914"/>
          </a:xfrm>
          <a:prstGeom prst="flowChartProcess">
            <a:avLst/>
          </a:prstGeom>
          <a:solidFill>
            <a:srgbClr val="AC0303"/>
          </a:solidFill>
          <a:ln>
            <a:solidFill>
              <a:srgbClr val="AC03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121" name="Picture 120" descr="iPhone-5-Black-White-MockUp.png"/>
          <p:cNvPicPr>
            <a:picLocks noChangeAspect="1"/>
          </p:cNvPicPr>
          <p:nvPr/>
        </p:nvPicPr>
        <p:blipFill>
          <a:blip r:embed="rId2" cstate="print"/>
          <a:stretch>
            <a:fillRect/>
          </a:stretch>
        </p:blipFill>
        <p:spPr>
          <a:xfrm>
            <a:off x="2296616" y="1038274"/>
            <a:ext cx="2808784" cy="4676654"/>
          </a:xfrm>
          <a:prstGeom prst="rect">
            <a:avLst/>
          </a:prstGeom>
        </p:spPr>
      </p:pic>
      <p:pic>
        <p:nvPicPr>
          <p:cNvPr id="123" name="Picture 122" descr="iPhone-5-Black-White-Moc.png"/>
          <p:cNvPicPr>
            <a:picLocks noChangeAspect="1"/>
          </p:cNvPicPr>
          <p:nvPr/>
        </p:nvPicPr>
        <p:blipFill>
          <a:blip r:embed="rId3" cstate="print"/>
          <a:stretch>
            <a:fillRect/>
          </a:stretch>
        </p:blipFill>
        <p:spPr>
          <a:xfrm>
            <a:off x="7467600" y="984747"/>
            <a:ext cx="2778083" cy="4766257"/>
          </a:xfrm>
          <a:prstGeom prst="rect">
            <a:avLst/>
          </a:prstGeom>
        </p:spPr>
      </p:pic>
      <p:sp>
        <p:nvSpPr>
          <p:cNvPr id="126" name="Freeform: Shape 90">
            <a:extLst>
              <a:ext uri="{FF2B5EF4-FFF2-40B4-BE49-F238E27FC236}">
                <a16:creationId xmlns:a16="http://schemas.microsoft.com/office/drawing/2014/main" id="{62275052-F3A4-44E5-A207-F82286ED2248}"/>
              </a:ext>
            </a:extLst>
          </p:cNvPr>
          <p:cNvSpPr>
            <a:spLocks noChangeAspect="1"/>
          </p:cNvSpPr>
          <p:nvPr/>
        </p:nvSpPr>
        <p:spPr>
          <a:xfrm>
            <a:off x="762858" y="837522"/>
            <a:ext cx="777240" cy="4877750"/>
          </a:xfrm>
          <a:custGeom>
            <a:avLst/>
            <a:gdLst>
              <a:gd name="connsiteX0" fmla="*/ 412812 w 825624"/>
              <a:gd name="connsiteY0" fmla="*/ 208402 h 5181393"/>
              <a:gd name="connsiteX1" fmla="*/ 399701 w 825624"/>
              <a:gd name="connsiteY1" fmla="*/ 211049 h 5181393"/>
              <a:gd name="connsiteX2" fmla="*/ 425923 w 825624"/>
              <a:gd name="connsiteY2" fmla="*/ 211049 h 5181393"/>
              <a:gd name="connsiteX3" fmla="*/ 412812 w 825624"/>
              <a:gd name="connsiteY3" fmla="*/ 0 h 5181393"/>
              <a:gd name="connsiteX4" fmla="*/ 755123 w 825624"/>
              <a:gd name="connsiteY4" fmla="*/ 178091 h 5181393"/>
              <a:gd name="connsiteX5" fmla="*/ 773405 w 825624"/>
              <a:gd name="connsiteY5" fmla="*/ 211049 h 5181393"/>
              <a:gd name="connsiteX6" fmla="*/ 775494 w 825624"/>
              <a:gd name="connsiteY6" fmla="*/ 211049 h 5181393"/>
              <a:gd name="connsiteX7" fmla="*/ 775494 w 825624"/>
              <a:gd name="connsiteY7" fmla="*/ 214816 h 5181393"/>
              <a:gd name="connsiteX8" fmla="*/ 793183 w 825624"/>
              <a:gd name="connsiteY8" fmla="*/ 246705 h 5181393"/>
              <a:gd name="connsiteX9" fmla="*/ 825624 w 825624"/>
              <a:gd name="connsiteY9" fmla="*/ 403934 h 5181393"/>
              <a:gd name="connsiteX10" fmla="*/ 823300 w 825624"/>
              <a:gd name="connsiteY10" fmla="*/ 426495 h 5181393"/>
              <a:gd name="connsiteX11" fmla="*/ 825623 w 825624"/>
              <a:gd name="connsiteY11" fmla="*/ 438003 h 5181393"/>
              <a:gd name="connsiteX12" fmla="*/ 825623 w 825624"/>
              <a:gd name="connsiteY12" fmla="*/ 4745420 h 5181393"/>
              <a:gd name="connsiteX13" fmla="*/ 823438 w 825624"/>
              <a:gd name="connsiteY13" fmla="*/ 4756242 h 5181393"/>
              <a:gd name="connsiteX14" fmla="*/ 825624 w 825624"/>
              <a:gd name="connsiteY14" fmla="*/ 4777459 h 5181393"/>
              <a:gd name="connsiteX15" fmla="*/ 412812 w 825624"/>
              <a:gd name="connsiteY15" fmla="*/ 5181393 h 5181393"/>
              <a:gd name="connsiteX16" fmla="*/ 0 w 825624"/>
              <a:gd name="connsiteY16" fmla="*/ 4777459 h 5181393"/>
              <a:gd name="connsiteX17" fmla="*/ 2186 w 825624"/>
              <a:gd name="connsiteY17" fmla="*/ 4756246 h 5181393"/>
              <a:gd name="connsiteX18" fmla="*/ 0 w 825624"/>
              <a:gd name="connsiteY18" fmla="*/ 4745420 h 5181393"/>
              <a:gd name="connsiteX19" fmla="*/ 0 w 825624"/>
              <a:gd name="connsiteY19" fmla="*/ 438003 h 5181393"/>
              <a:gd name="connsiteX20" fmla="*/ 2324 w 825624"/>
              <a:gd name="connsiteY20" fmla="*/ 426492 h 5181393"/>
              <a:gd name="connsiteX21" fmla="*/ 0 w 825624"/>
              <a:gd name="connsiteY21" fmla="*/ 403934 h 5181393"/>
              <a:gd name="connsiteX22" fmla="*/ 412812 w 825624"/>
              <a:gd name="connsiteY22"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825624" h="5181393">
                <a:moveTo>
                  <a:pt x="412812" y="208402"/>
                </a:moveTo>
                <a:lnTo>
                  <a:pt x="399701" y="211049"/>
                </a:lnTo>
                <a:lnTo>
                  <a:pt x="425923" y="211049"/>
                </a:lnTo>
                <a:close/>
                <a:moveTo>
                  <a:pt x="412812" y="0"/>
                </a:moveTo>
                <a:cubicBezTo>
                  <a:pt x="555306" y="0"/>
                  <a:pt x="680937" y="70643"/>
                  <a:pt x="755123" y="178091"/>
                </a:cubicBezTo>
                <a:lnTo>
                  <a:pt x="773405" y="211049"/>
                </a:lnTo>
                <a:lnTo>
                  <a:pt x="775494" y="211049"/>
                </a:lnTo>
                <a:lnTo>
                  <a:pt x="775494" y="214816"/>
                </a:lnTo>
                <a:lnTo>
                  <a:pt x="793183" y="246705"/>
                </a:lnTo>
                <a:cubicBezTo>
                  <a:pt x="814073" y="295031"/>
                  <a:pt x="825624" y="348162"/>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solidFill>
            <a:schemeClr val="tx1">
              <a:alpha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7" name="Rectangle 126">
            <a:extLst>
              <a:ext uri="{FF2B5EF4-FFF2-40B4-BE49-F238E27FC236}">
                <a16:creationId xmlns:a16="http://schemas.microsoft.com/office/drawing/2014/main" id="{49991FD1-FF9E-45D6-B957-974ADC692A30}"/>
              </a:ext>
            </a:extLst>
          </p:cNvPr>
          <p:cNvSpPr/>
          <p:nvPr/>
        </p:nvSpPr>
        <p:spPr>
          <a:xfrm>
            <a:off x="823421" y="1973597"/>
            <a:ext cx="648586" cy="366763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8" name="Freeform: Shape 92">
            <a:extLst>
              <a:ext uri="{FF2B5EF4-FFF2-40B4-BE49-F238E27FC236}">
                <a16:creationId xmlns:a16="http://schemas.microsoft.com/office/drawing/2014/main" id="{A5E05994-6F31-4168-AC96-83366C70426C}"/>
              </a:ext>
            </a:extLst>
          </p:cNvPr>
          <p:cNvSpPr/>
          <p:nvPr/>
        </p:nvSpPr>
        <p:spPr>
          <a:xfrm>
            <a:off x="730102" y="741595"/>
            <a:ext cx="825624" cy="5181393"/>
          </a:xfrm>
          <a:custGeom>
            <a:avLst/>
            <a:gdLst>
              <a:gd name="connsiteX0" fmla="*/ 412812 w 825624"/>
              <a:gd name="connsiteY0" fmla="*/ 208402 h 5181393"/>
              <a:gd name="connsiteX1" fmla="*/ 115632 w 825624"/>
              <a:gd name="connsiteY1" fmla="*/ 505582 h 5181393"/>
              <a:gd name="connsiteX2" fmla="*/ 246656 w 825624"/>
              <a:gd name="connsiteY2" fmla="*/ 752008 h 5181393"/>
              <a:gd name="connsiteX3" fmla="*/ 275652 w 825624"/>
              <a:gd name="connsiteY3" fmla="*/ 767747 h 5181393"/>
              <a:gd name="connsiteX4" fmla="*/ 275652 w 825624"/>
              <a:gd name="connsiteY4" fmla="*/ 4665201 h 5181393"/>
              <a:gd name="connsiteX5" fmla="*/ 278109 w 825624"/>
              <a:gd name="connsiteY5" fmla="*/ 4677370 h 5181393"/>
              <a:gd name="connsiteX6" fmla="*/ 275652 w 825624"/>
              <a:gd name="connsiteY6" fmla="*/ 4689538 h 5181393"/>
              <a:gd name="connsiteX7" fmla="*/ 412812 w 825624"/>
              <a:gd name="connsiteY7" fmla="*/ 4826698 h 5181393"/>
              <a:gd name="connsiteX8" fmla="*/ 549972 w 825624"/>
              <a:gd name="connsiteY8" fmla="*/ 4689538 h 5181393"/>
              <a:gd name="connsiteX9" fmla="*/ 547515 w 825624"/>
              <a:gd name="connsiteY9" fmla="*/ 4677370 h 5181393"/>
              <a:gd name="connsiteX10" fmla="*/ 549972 w 825624"/>
              <a:gd name="connsiteY10" fmla="*/ 4665201 h 5181393"/>
              <a:gd name="connsiteX11" fmla="*/ 549972 w 825624"/>
              <a:gd name="connsiteY11" fmla="*/ 767747 h 5181393"/>
              <a:gd name="connsiteX12" fmla="*/ 578968 w 825624"/>
              <a:gd name="connsiteY12" fmla="*/ 752008 h 5181393"/>
              <a:gd name="connsiteX13" fmla="*/ 709992 w 825624"/>
              <a:gd name="connsiteY13" fmla="*/ 505582 h 5181393"/>
              <a:gd name="connsiteX14" fmla="*/ 412812 w 825624"/>
              <a:gd name="connsiteY14" fmla="*/ 208402 h 5181393"/>
              <a:gd name="connsiteX15" fmla="*/ 412812 w 825624"/>
              <a:gd name="connsiteY15" fmla="*/ 0 h 5181393"/>
              <a:gd name="connsiteX16" fmla="*/ 825624 w 825624"/>
              <a:gd name="connsiteY16" fmla="*/ 403934 h 5181393"/>
              <a:gd name="connsiteX17" fmla="*/ 823300 w 825624"/>
              <a:gd name="connsiteY17" fmla="*/ 426495 h 5181393"/>
              <a:gd name="connsiteX18" fmla="*/ 825623 w 825624"/>
              <a:gd name="connsiteY18" fmla="*/ 438003 h 5181393"/>
              <a:gd name="connsiteX19" fmla="*/ 825623 w 825624"/>
              <a:gd name="connsiteY19" fmla="*/ 4745420 h 5181393"/>
              <a:gd name="connsiteX20" fmla="*/ 823438 w 825624"/>
              <a:gd name="connsiteY20" fmla="*/ 4756242 h 5181393"/>
              <a:gd name="connsiteX21" fmla="*/ 825624 w 825624"/>
              <a:gd name="connsiteY21" fmla="*/ 4777459 h 5181393"/>
              <a:gd name="connsiteX22" fmla="*/ 412812 w 825624"/>
              <a:gd name="connsiteY22" fmla="*/ 5181393 h 5181393"/>
              <a:gd name="connsiteX23" fmla="*/ 0 w 825624"/>
              <a:gd name="connsiteY23" fmla="*/ 4777459 h 5181393"/>
              <a:gd name="connsiteX24" fmla="*/ 2186 w 825624"/>
              <a:gd name="connsiteY24" fmla="*/ 4756246 h 5181393"/>
              <a:gd name="connsiteX25" fmla="*/ 0 w 825624"/>
              <a:gd name="connsiteY25" fmla="*/ 4745420 h 5181393"/>
              <a:gd name="connsiteX26" fmla="*/ 0 w 825624"/>
              <a:gd name="connsiteY26" fmla="*/ 438003 h 5181393"/>
              <a:gd name="connsiteX27" fmla="*/ 2324 w 825624"/>
              <a:gd name="connsiteY27" fmla="*/ 426492 h 5181393"/>
              <a:gd name="connsiteX28" fmla="*/ 0 w 825624"/>
              <a:gd name="connsiteY28" fmla="*/ 403934 h 5181393"/>
              <a:gd name="connsiteX29" fmla="*/ 412812 w 825624"/>
              <a:gd name="connsiteY29"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825624" h="5181393">
                <a:moveTo>
                  <a:pt x="412812" y="208402"/>
                </a:moveTo>
                <a:cubicBezTo>
                  <a:pt x="248684" y="208402"/>
                  <a:pt x="115632" y="341454"/>
                  <a:pt x="115632" y="505582"/>
                </a:cubicBezTo>
                <a:cubicBezTo>
                  <a:pt x="115632" y="608162"/>
                  <a:pt x="167606" y="698603"/>
                  <a:pt x="246656" y="752008"/>
                </a:cubicBezTo>
                <a:lnTo>
                  <a:pt x="275652" y="767747"/>
                </a:lnTo>
                <a:lnTo>
                  <a:pt x="275652" y="4665201"/>
                </a:lnTo>
                <a:lnTo>
                  <a:pt x="278109" y="4677370"/>
                </a:lnTo>
                <a:lnTo>
                  <a:pt x="275652" y="4689538"/>
                </a:lnTo>
                <a:cubicBezTo>
                  <a:pt x="275652" y="4765289"/>
                  <a:pt x="337061" y="4826698"/>
                  <a:pt x="412812" y="4826698"/>
                </a:cubicBezTo>
                <a:cubicBezTo>
                  <a:pt x="488563" y="4826698"/>
                  <a:pt x="549972" y="4765289"/>
                  <a:pt x="549972" y="4689538"/>
                </a:cubicBezTo>
                <a:lnTo>
                  <a:pt x="547515" y="4677370"/>
                </a:lnTo>
                <a:lnTo>
                  <a:pt x="549972" y="4665201"/>
                </a:lnTo>
                <a:lnTo>
                  <a:pt x="549972" y="767747"/>
                </a:lnTo>
                <a:lnTo>
                  <a:pt x="578968" y="752008"/>
                </a:lnTo>
                <a:cubicBezTo>
                  <a:pt x="658019" y="698603"/>
                  <a:pt x="709992" y="608162"/>
                  <a:pt x="709992" y="505582"/>
                </a:cubicBezTo>
                <a:cubicBezTo>
                  <a:pt x="709992" y="341454"/>
                  <a:pt x="576940" y="208402"/>
                  <a:pt x="412812" y="208402"/>
                </a:cubicBezTo>
                <a:close/>
                <a:moveTo>
                  <a:pt x="412812" y="0"/>
                </a:moveTo>
                <a:cubicBezTo>
                  <a:pt x="640802" y="0"/>
                  <a:pt x="825624" y="180847"/>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solidFill>
              <a:schemeClr val="bg1">
                <a:alpha val="7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9" name="Oval 128">
            <a:extLst>
              <a:ext uri="{FF2B5EF4-FFF2-40B4-BE49-F238E27FC236}">
                <a16:creationId xmlns:a16="http://schemas.microsoft.com/office/drawing/2014/main" id="{A505B096-434F-4E21-8716-7299866A5B28}"/>
              </a:ext>
            </a:extLst>
          </p:cNvPr>
          <p:cNvSpPr>
            <a:spLocks noChangeAspect="1"/>
          </p:cNvSpPr>
          <p:nvPr/>
        </p:nvSpPr>
        <p:spPr>
          <a:xfrm>
            <a:off x="1005754" y="5785829"/>
            <a:ext cx="274320" cy="274320"/>
          </a:xfrm>
          <a:prstGeom prst="ellipse">
            <a:avLst/>
          </a:prstGeom>
          <a:solidFill>
            <a:srgbClr val="FF0000"/>
          </a:solidFill>
          <a:ln>
            <a:solidFill>
              <a:srgbClr val="C00000">
                <a:alpha val="70000"/>
              </a:srgb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41" name="Freeform: Shape 146">
            <a:extLst>
              <a:ext uri="{FF2B5EF4-FFF2-40B4-BE49-F238E27FC236}">
                <a16:creationId xmlns:a16="http://schemas.microsoft.com/office/drawing/2014/main" id="{DFF4ABC9-4A46-4842-8CBF-EA2E1876E7D3}"/>
              </a:ext>
            </a:extLst>
          </p:cNvPr>
          <p:cNvSpPr>
            <a:spLocks noChangeAspect="1"/>
          </p:cNvSpPr>
          <p:nvPr/>
        </p:nvSpPr>
        <p:spPr>
          <a:xfrm>
            <a:off x="10670703" y="837178"/>
            <a:ext cx="777240" cy="4877750"/>
          </a:xfrm>
          <a:custGeom>
            <a:avLst/>
            <a:gdLst>
              <a:gd name="connsiteX0" fmla="*/ 412812 w 825624"/>
              <a:gd name="connsiteY0" fmla="*/ 208402 h 5181393"/>
              <a:gd name="connsiteX1" fmla="*/ 399701 w 825624"/>
              <a:gd name="connsiteY1" fmla="*/ 211049 h 5181393"/>
              <a:gd name="connsiteX2" fmla="*/ 425923 w 825624"/>
              <a:gd name="connsiteY2" fmla="*/ 211049 h 5181393"/>
              <a:gd name="connsiteX3" fmla="*/ 412812 w 825624"/>
              <a:gd name="connsiteY3" fmla="*/ 0 h 5181393"/>
              <a:gd name="connsiteX4" fmla="*/ 755123 w 825624"/>
              <a:gd name="connsiteY4" fmla="*/ 178091 h 5181393"/>
              <a:gd name="connsiteX5" fmla="*/ 773405 w 825624"/>
              <a:gd name="connsiteY5" fmla="*/ 211049 h 5181393"/>
              <a:gd name="connsiteX6" fmla="*/ 775494 w 825624"/>
              <a:gd name="connsiteY6" fmla="*/ 211049 h 5181393"/>
              <a:gd name="connsiteX7" fmla="*/ 775494 w 825624"/>
              <a:gd name="connsiteY7" fmla="*/ 214816 h 5181393"/>
              <a:gd name="connsiteX8" fmla="*/ 793183 w 825624"/>
              <a:gd name="connsiteY8" fmla="*/ 246705 h 5181393"/>
              <a:gd name="connsiteX9" fmla="*/ 825624 w 825624"/>
              <a:gd name="connsiteY9" fmla="*/ 403934 h 5181393"/>
              <a:gd name="connsiteX10" fmla="*/ 823300 w 825624"/>
              <a:gd name="connsiteY10" fmla="*/ 426495 h 5181393"/>
              <a:gd name="connsiteX11" fmla="*/ 825623 w 825624"/>
              <a:gd name="connsiteY11" fmla="*/ 438003 h 5181393"/>
              <a:gd name="connsiteX12" fmla="*/ 825623 w 825624"/>
              <a:gd name="connsiteY12" fmla="*/ 4745420 h 5181393"/>
              <a:gd name="connsiteX13" fmla="*/ 823438 w 825624"/>
              <a:gd name="connsiteY13" fmla="*/ 4756242 h 5181393"/>
              <a:gd name="connsiteX14" fmla="*/ 825624 w 825624"/>
              <a:gd name="connsiteY14" fmla="*/ 4777459 h 5181393"/>
              <a:gd name="connsiteX15" fmla="*/ 412812 w 825624"/>
              <a:gd name="connsiteY15" fmla="*/ 5181393 h 5181393"/>
              <a:gd name="connsiteX16" fmla="*/ 0 w 825624"/>
              <a:gd name="connsiteY16" fmla="*/ 4777459 h 5181393"/>
              <a:gd name="connsiteX17" fmla="*/ 2186 w 825624"/>
              <a:gd name="connsiteY17" fmla="*/ 4756246 h 5181393"/>
              <a:gd name="connsiteX18" fmla="*/ 0 w 825624"/>
              <a:gd name="connsiteY18" fmla="*/ 4745420 h 5181393"/>
              <a:gd name="connsiteX19" fmla="*/ 0 w 825624"/>
              <a:gd name="connsiteY19" fmla="*/ 438003 h 5181393"/>
              <a:gd name="connsiteX20" fmla="*/ 2324 w 825624"/>
              <a:gd name="connsiteY20" fmla="*/ 426492 h 5181393"/>
              <a:gd name="connsiteX21" fmla="*/ 0 w 825624"/>
              <a:gd name="connsiteY21" fmla="*/ 403934 h 5181393"/>
              <a:gd name="connsiteX22" fmla="*/ 412812 w 825624"/>
              <a:gd name="connsiteY22"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825624" h="5181393">
                <a:moveTo>
                  <a:pt x="412812" y="208402"/>
                </a:moveTo>
                <a:lnTo>
                  <a:pt x="399701" y="211049"/>
                </a:lnTo>
                <a:lnTo>
                  <a:pt x="425923" y="211049"/>
                </a:lnTo>
                <a:close/>
                <a:moveTo>
                  <a:pt x="412812" y="0"/>
                </a:moveTo>
                <a:cubicBezTo>
                  <a:pt x="555306" y="0"/>
                  <a:pt x="680937" y="70643"/>
                  <a:pt x="755123" y="178091"/>
                </a:cubicBezTo>
                <a:lnTo>
                  <a:pt x="773405" y="211049"/>
                </a:lnTo>
                <a:lnTo>
                  <a:pt x="775494" y="211049"/>
                </a:lnTo>
                <a:lnTo>
                  <a:pt x="775494" y="214816"/>
                </a:lnTo>
                <a:lnTo>
                  <a:pt x="793183" y="246705"/>
                </a:lnTo>
                <a:cubicBezTo>
                  <a:pt x="814073" y="295031"/>
                  <a:pt x="825624" y="348162"/>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solidFill>
            <a:schemeClr val="tx1">
              <a:alpha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42" name="Rectangle 141">
            <a:extLst>
              <a:ext uri="{FF2B5EF4-FFF2-40B4-BE49-F238E27FC236}">
                <a16:creationId xmlns:a16="http://schemas.microsoft.com/office/drawing/2014/main" id="{5C18F99A-4A53-4414-A610-CDF49840653B}"/>
              </a:ext>
            </a:extLst>
          </p:cNvPr>
          <p:cNvSpPr/>
          <p:nvPr/>
        </p:nvSpPr>
        <p:spPr>
          <a:xfrm>
            <a:off x="10731266" y="2225736"/>
            <a:ext cx="648586" cy="3415147"/>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43" name="Freeform: Shape 148">
            <a:extLst>
              <a:ext uri="{FF2B5EF4-FFF2-40B4-BE49-F238E27FC236}">
                <a16:creationId xmlns:a16="http://schemas.microsoft.com/office/drawing/2014/main" id="{D8973D7A-BCE0-42FE-94FB-F5DC0B98BD43}"/>
              </a:ext>
            </a:extLst>
          </p:cNvPr>
          <p:cNvSpPr/>
          <p:nvPr/>
        </p:nvSpPr>
        <p:spPr>
          <a:xfrm>
            <a:off x="10637947" y="741251"/>
            <a:ext cx="825624" cy="5181393"/>
          </a:xfrm>
          <a:custGeom>
            <a:avLst/>
            <a:gdLst>
              <a:gd name="connsiteX0" fmla="*/ 412812 w 825624"/>
              <a:gd name="connsiteY0" fmla="*/ 208402 h 5181393"/>
              <a:gd name="connsiteX1" fmla="*/ 115632 w 825624"/>
              <a:gd name="connsiteY1" fmla="*/ 505582 h 5181393"/>
              <a:gd name="connsiteX2" fmla="*/ 246656 w 825624"/>
              <a:gd name="connsiteY2" fmla="*/ 752008 h 5181393"/>
              <a:gd name="connsiteX3" fmla="*/ 275652 w 825624"/>
              <a:gd name="connsiteY3" fmla="*/ 767747 h 5181393"/>
              <a:gd name="connsiteX4" fmla="*/ 275652 w 825624"/>
              <a:gd name="connsiteY4" fmla="*/ 4665201 h 5181393"/>
              <a:gd name="connsiteX5" fmla="*/ 278109 w 825624"/>
              <a:gd name="connsiteY5" fmla="*/ 4677370 h 5181393"/>
              <a:gd name="connsiteX6" fmla="*/ 275652 w 825624"/>
              <a:gd name="connsiteY6" fmla="*/ 4689538 h 5181393"/>
              <a:gd name="connsiteX7" fmla="*/ 412812 w 825624"/>
              <a:gd name="connsiteY7" fmla="*/ 4826698 h 5181393"/>
              <a:gd name="connsiteX8" fmla="*/ 549972 w 825624"/>
              <a:gd name="connsiteY8" fmla="*/ 4689538 h 5181393"/>
              <a:gd name="connsiteX9" fmla="*/ 547515 w 825624"/>
              <a:gd name="connsiteY9" fmla="*/ 4677370 h 5181393"/>
              <a:gd name="connsiteX10" fmla="*/ 549972 w 825624"/>
              <a:gd name="connsiteY10" fmla="*/ 4665201 h 5181393"/>
              <a:gd name="connsiteX11" fmla="*/ 549972 w 825624"/>
              <a:gd name="connsiteY11" fmla="*/ 767747 h 5181393"/>
              <a:gd name="connsiteX12" fmla="*/ 578968 w 825624"/>
              <a:gd name="connsiteY12" fmla="*/ 752008 h 5181393"/>
              <a:gd name="connsiteX13" fmla="*/ 709992 w 825624"/>
              <a:gd name="connsiteY13" fmla="*/ 505582 h 5181393"/>
              <a:gd name="connsiteX14" fmla="*/ 412812 w 825624"/>
              <a:gd name="connsiteY14" fmla="*/ 208402 h 5181393"/>
              <a:gd name="connsiteX15" fmla="*/ 412812 w 825624"/>
              <a:gd name="connsiteY15" fmla="*/ 0 h 5181393"/>
              <a:gd name="connsiteX16" fmla="*/ 825624 w 825624"/>
              <a:gd name="connsiteY16" fmla="*/ 403934 h 5181393"/>
              <a:gd name="connsiteX17" fmla="*/ 823300 w 825624"/>
              <a:gd name="connsiteY17" fmla="*/ 426495 h 5181393"/>
              <a:gd name="connsiteX18" fmla="*/ 825623 w 825624"/>
              <a:gd name="connsiteY18" fmla="*/ 438003 h 5181393"/>
              <a:gd name="connsiteX19" fmla="*/ 825623 w 825624"/>
              <a:gd name="connsiteY19" fmla="*/ 4745420 h 5181393"/>
              <a:gd name="connsiteX20" fmla="*/ 823438 w 825624"/>
              <a:gd name="connsiteY20" fmla="*/ 4756242 h 5181393"/>
              <a:gd name="connsiteX21" fmla="*/ 825624 w 825624"/>
              <a:gd name="connsiteY21" fmla="*/ 4777459 h 5181393"/>
              <a:gd name="connsiteX22" fmla="*/ 412812 w 825624"/>
              <a:gd name="connsiteY22" fmla="*/ 5181393 h 5181393"/>
              <a:gd name="connsiteX23" fmla="*/ 0 w 825624"/>
              <a:gd name="connsiteY23" fmla="*/ 4777459 h 5181393"/>
              <a:gd name="connsiteX24" fmla="*/ 2186 w 825624"/>
              <a:gd name="connsiteY24" fmla="*/ 4756246 h 5181393"/>
              <a:gd name="connsiteX25" fmla="*/ 0 w 825624"/>
              <a:gd name="connsiteY25" fmla="*/ 4745420 h 5181393"/>
              <a:gd name="connsiteX26" fmla="*/ 0 w 825624"/>
              <a:gd name="connsiteY26" fmla="*/ 438003 h 5181393"/>
              <a:gd name="connsiteX27" fmla="*/ 2324 w 825624"/>
              <a:gd name="connsiteY27" fmla="*/ 426492 h 5181393"/>
              <a:gd name="connsiteX28" fmla="*/ 0 w 825624"/>
              <a:gd name="connsiteY28" fmla="*/ 403934 h 5181393"/>
              <a:gd name="connsiteX29" fmla="*/ 412812 w 825624"/>
              <a:gd name="connsiteY29"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825624" h="5181393">
                <a:moveTo>
                  <a:pt x="412812" y="208402"/>
                </a:moveTo>
                <a:cubicBezTo>
                  <a:pt x="248684" y="208402"/>
                  <a:pt x="115632" y="341454"/>
                  <a:pt x="115632" y="505582"/>
                </a:cubicBezTo>
                <a:cubicBezTo>
                  <a:pt x="115632" y="608162"/>
                  <a:pt x="167606" y="698603"/>
                  <a:pt x="246656" y="752008"/>
                </a:cubicBezTo>
                <a:lnTo>
                  <a:pt x="275652" y="767747"/>
                </a:lnTo>
                <a:lnTo>
                  <a:pt x="275652" y="4665201"/>
                </a:lnTo>
                <a:lnTo>
                  <a:pt x="278109" y="4677370"/>
                </a:lnTo>
                <a:lnTo>
                  <a:pt x="275652" y="4689538"/>
                </a:lnTo>
                <a:cubicBezTo>
                  <a:pt x="275652" y="4765289"/>
                  <a:pt x="337061" y="4826698"/>
                  <a:pt x="412812" y="4826698"/>
                </a:cubicBezTo>
                <a:cubicBezTo>
                  <a:pt x="488563" y="4826698"/>
                  <a:pt x="549972" y="4765289"/>
                  <a:pt x="549972" y="4689538"/>
                </a:cubicBezTo>
                <a:lnTo>
                  <a:pt x="547515" y="4677370"/>
                </a:lnTo>
                <a:lnTo>
                  <a:pt x="549972" y="4665201"/>
                </a:lnTo>
                <a:lnTo>
                  <a:pt x="549972" y="767747"/>
                </a:lnTo>
                <a:lnTo>
                  <a:pt x="578968" y="752008"/>
                </a:lnTo>
                <a:cubicBezTo>
                  <a:pt x="658019" y="698603"/>
                  <a:pt x="709992" y="608162"/>
                  <a:pt x="709992" y="505582"/>
                </a:cubicBezTo>
                <a:cubicBezTo>
                  <a:pt x="709992" y="341454"/>
                  <a:pt x="576940" y="208402"/>
                  <a:pt x="412812" y="208402"/>
                </a:cubicBezTo>
                <a:close/>
                <a:moveTo>
                  <a:pt x="412812" y="0"/>
                </a:moveTo>
                <a:cubicBezTo>
                  <a:pt x="640802" y="0"/>
                  <a:pt x="825624" y="180847"/>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solidFill>
              <a:schemeClr val="bg1">
                <a:alpha val="7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44" name="Oval 143">
            <a:extLst>
              <a:ext uri="{FF2B5EF4-FFF2-40B4-BE49-F238E27FC236}">
                <a16:creationId xmlns:a16="http://schemas.microsoft.com/office/drawing/2014/main" id="{E5DEC2E2-57ED-49F1-8632-B507632B02B7}"/>
              </a:ext>
            </a:extLst>
          </p:cNvPr>
          <p:cNvSpPr>
            <a:spLocks noChangeAspect="1"/>
          </p:cNvSpPr>
          <p:nvPr/>
        </p:nvSpPr>
        <p:spPr>
          <a:xfrm>
            <a:off x="10913599" y="5785485"/>
            <a:ext cx="274320" cy="274320"/>
          </a:xfrm>
          <a:prstGeom prst="ellipse">
            <a:avLst/>
          </a:prstGeom>
          <a:solidFill>
            <a:srgbClr val="92D050"/>
          </a:solidFill>
          <a:ln>
            <a:solidFill>
              <a:schemeClr val="bg1">
                <a:alpha val="7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146" name="Group 94">
            <a:extLst>
              <a:ext uri="{FF2B5EF4-FFF2-40B4-BE49-F238E27FC236}">
                <a16:creationId xmlns:a16="http://schemas.microsoft.com/office/drawing/2014/main" id="{ECD170DE-6714-47A9-9A65-6BFA350BB652}"/>
              </a:ext>
            </a:extLst>
          </p:cNvPr>
          <p:cNvGrpSpPr/>
          <p:nvPr/>
        </p:nvGrpSpPr>
        <p:grpSpPr>
          <a:xfrm>
            <a:off x="4613489" y="6095942"/>
            <a:ext cx="2802248" cy="236507"/>
            <a:chOff x="1105494" y="4417230"/>
            <a:chExt cx="2383546" cy="201168"/>
          </a:xfrm>
        </p:grpSpPr>
        <p:grpSp>
          <p:nvGrpSpPr>
            <p:cNvPr id="147" name="Group 50">
              <a:extLst>
                <a:ext uri="{FF2B5EF4-FFF2-40B4-BE49-F238E27FC236}">
                  <a16:creationId xmlns:a16="http://schemas.microsoft.com/office/drawing/2014/main" id="{8AB6BAC4-630F-4E0D-B6AD-05B71CBEBAF8}"/>
                </a:ext>
              </a:extLst>
            </p:cNvPr>
            <p:cNvGrpSpPr/>
            <p:nvPr/>
          </p:nvGrpSpPr>
          <p:grpSpPr>
            <a:xfrm>
              <a:off x="1105494" y="4417230"/>
              <a:ext cx="1004655" cy="201168"/>
              <a:chOff x="2221306" y="3914656"/>
              <a:chExt cx="1004655" cy="201168"/>
            </a:xfrm>
          </p:grpSpPr>
          <p:sp>
            <p:nvSpPr>
              <p:cNvPr id="151" name="TextBox 150">
                <a:extLst>
                  <a:ext uri="{FF2B5EF4-FFF2-40B4-BE49-F238E27FC236}">
                    <a16:creationId xmlns:a16="http://schemas.microsoft.com/office/drawing/2014/main" id="{0F6850D3-06D5-43ED-8544-167FAA134346}"/>
                  </a:ext>
                </a:extLst>
              </p:cNvPr>
              <p:cNvSpPr txBox="1"/>
              <p:nvPr/>
            </p:nvSpPr>
            <p:spPr>
              <a:xfrm>
                <a:off x="2713289" y="3934935"/>
                <a:ext cx="512672" cy="174472"/>
              </a:xfrm>
              <a:prstGeom prst="rect">
                <a:avLst/>
              </a:prstGeom>
              <a:noFill/>
            </p:spPr>
            <p:txBody>
              <a:bodyPr wrap="none" lIns="0" tIns="0" rIns="0" bIns="0" rtlCol="0" anchor="t">
                <a:spAutoFit/>
              </a:bodyPr>
              <a:lstStyle/>
              <a:p>
                <a:pPr algn="ctr"/>
                <a:r>
                  <a:rPr lang="fa-IR" sz="1333" b="1">
                    <a:latin typeface="Candara" panose="020E0502030303020204" pitchFamily="34" charset="0"/>
                    <a:cs typeface="B Nazanin" panose="00000400000000000000" pitchFamily="2" charset="-78"/>
                  </a:rPr>
                  <a:t>نقاط ضعف</a:t>
                </a:r>
                <a:endParaRPr lang="en-US" sz="1333" b="1" dirty="0">
                  <a:latin typeface="Candara" panose="020E0502030303020204" pitchFamily="34" charset="0"/>
                  <a:cs typeface="B Nazanin" panose="00000400000000000000" pitchFamily="2" charset="-78"/>
                </a:endParaRPr>
              </a:p>
            </p:txBody>
          </p:sp>
          <p:sp>
            <p:nvSpPr>
              <p:cNvPr id="152" name="Rectangle 151">
                <a:extLst>
                  <a:ext uri="{FF2B5EF4-FFF2-40B4-BE49-F238E27FC236}">
                    <a16:creationId xmlns:a16="http://schemas.microsoft.com/office/drawing/2014/main" id="{C184D25B-33B9-45ED-809A-2650D50849BE}"/>
                  </a:ext>
                </a:extLst>
              </p:cNvPr>
              <p:cNvSpPr>
                <a:spLocks noChangeAspect="1"/>
              </p:cNvSpPr>
              <p:nvPr/>
            </p:nvSpPr>
            <p:spPr>
              <a:xfrm>
                <a:off x="2221306" y="3914656"/>
                <a:ext cx="207097" cy="201168"/>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grpSp>
        <p:grpSp>
          <p:nvGrpSpPr>
            <p:cNvPr id="148" name="Group 45">
              <a:extLst>
                <a:ext uri="{FF2B5EF4-FFF2-40B4-BE49-F238E27FC236}">
                  <a16:creationId xmlns:a16="http://schemas.microsoft.com/office/drawing/2014/main" id="{8582228A-1576-4A36-846F-51B59556B214}"/>
                </a:ext>
              </a:extLst>
            </p:cNvPr>
            <p:cNvGrpSpPr/>
            <p:nvPr/>
          </p:nvGrpSpPr>
          <p:grpSpPr>
            <a:xfrm>
              <a:off x="2483332" y="4417230"/>
              <a:ext cx="1005708" cy="201168"/>
              <a:chOff x="3776442" y="3947915"/>
              <a:chExt cx="1005708" cy="201168"/>
            </a:xfrm>
          </p:grpSpPr>
          <p:sp>
            <p:nvSpPr>
              <p:cNvPr id="149" name="TextBox 148">
                <a:extLst>
                  <a:ext uri="{FF2B5EF4-FFF2-40B4-BE49-F238E27FC236}">
                    <a16:creationId xmlns:a16="http://schemas.microsoft.com/office/drawing/2014/main" id="{9DD59A63-4249-4E97-82E9-88F89D40A4D4}"/>
                  </a:ext>
                </a:extLst>
              </p:cNvPr>
              <p:cNvSpPr txBox="1"/>
              <p:nvPr/>
            </p:nvSpPr>
            <p:spPr>
              <a:xfrm>
                <a:off x="4311746" y="3968189"/>
                <a:ext cx="470404" cy="174472"/>
              </a:xfrm>
              <a:prstGeom prst="rect">
                <a:avLst/>
              </a:prstGeom>
              <a:noFill/>
            </p:spPr>
            <p:txBody>
              <a:bodyPr wrap="none" lIns="0" tIns="0" rIns="0" bIns="0" rtlCol="0" anchor="t">
                <a:spAutoFit/>
              </a:bodyPr>
              <a:lstStyle/>
              <a:p>
                <a:pPr algn="ctr"/>
                <a:r>
                  <a:rPr lang="fa-IR" sz="1333" b="1">
                    <a:latin typeface="Candara" panose="020E0502030303020204" pitchFamily="34" charset="0"/>
                    <a:cs typeface="B Nazanin" panose="00000400000000000000" pitchFamily="2" charset="-78"/>
                  </a:rPr>
                  <a:t>نقاط قوت</a:t>
                </a:r>
                <a:endParaRPr lang="en-US" sz="1333" b="1" dirty="0">
                  <a:latin typeface="Candara" panose="020E0502030303020204" pitchFamily="34" charset="0"/>
                  <a:cs typeface="B Nazanin" panose="00000400000000000000" pitchFamily="2" charset="-78"/>
                </a:endParaRPr>
              </a:p>
            </p:txBody>
          </p:sp>
          <p:sp>
            <p:nvSpPr>
              <p:cNvPr id="150" name="Rectangle 149">
                <a:extLst>
                  <a:ext uri="{FF2B5EF4-FFF2-40B4-BE49-F238E27FC236}">
                    <a16:creationId xmlns:a16="http://schemas.microsoft.com/office/drawing/2014/main" id="{DA37BC37-181E-4E28-AFD6-15DD9A9FCAC4}"/>
                  </a:ext>
                </a:extLst>
              </p:cNvPr>
              <p:cNvSpPr>
                <a:spLocks noChangeAspect="1"/>
              </p:cNvSpPr>
              <p:nvPr/>
            </p:nvSpPr>
            <p:spPr>
              <a:xfrm>
                <a:off x="3776442" y="3947915"/>
                <a:ext cx="207097" cy="201168"/>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grpSp>
      </p:grpSp>
      <p:sp>
        <p:nvSpPr>
          <p:cNvPr id="6" name="TextBox 5"/>
          <p:cNvSpPr txBox="1"/>
          <p:nvPr/>
        </p:nvSpPr>
        <p:spPr>
          <a:xfrm>
            <a:off x="7696200" y="1655551"/>
            <a:ext cx="2459407" cy="3693319"/>
          </a:xfrm>
          <a:prstGeom prst="rect">
            <a:avLst/>
          </a:prstGeom>
          <a:solidFill>
            <a:srgbClr val="FFFFFF"/>
          </a:solidFill>
        </p:spPr>
        <p:txBody>
          <a:bodyPr wrap="square" rtlCol="0">
            <a:spAutoFit/>
          </a:bodyPr>
          <a:lstStyle/>
          <a:p>
            <a:r>
              <a:rPr lang="fa-IR">
                <a:latin typeface="Candara" panose="020E0502030303020204" pitchFamily="34" charset="0"/>
              </a:rPr>
              <a:t>...............................................................................................................................................................................................................................................................................................................................................................................</a:t>
            </a:r>
          </a:p>
          <a:p>
            <a:endParaRPr lang="fa-IR">
              <a:latin typeface="Candara" panose="020E0502030303020204" pitchFamily="34" charset="0"/>
            </a:endParaRPr>
          </a:p>
          <a:p>
            <a:endParaRPr lang="fa-IR">
              <a:latin typeface="Candara" panose="020E0502030303020204" pitchFamily="34" charset="0"/>
            </a:endParaRPr>
          </a:p>
        </p:txBody>
      </p:sp>
      <p:sp>
        <p:nvSpPr>
          <p:cNvPr id="155" name="TextBox 154"/>
          <p:cNvSpPr txBox="1"/>
          <p:nvPr/>
        </p:nvSpPr>
        <p:spPr>
          <a:xfrm>
            <a:off x="2561827" y="1644816"/>
            <a:ext cx="2343948" cy="3693319"/>
          </a:xfrm>
          <a:prstGeom prst="rect">
            <a:avLst/>
          </a:prstGeom>
          <a:solidFill>
            <a:srgbClr val="FFFFFF"/>
          </a:solidFill>
        </p:spPr>
        <p:txBody>
          <a:bodyPr wrap="square" rtlCol="0">
            <a:spAutoFit/>
          </a:bodyPr>
          <a:lstStyle/>
          <a:p>
            <a:r>
              <a:rPr lang="fa-IR">
                <a:latin typeface="Candara" panose="020E0502030303020204" pitchFamily="34" charset="0"/>
              </a:rPr>
              <a:t>...............................................................................................................................................................................................................................................................................................................................................................................</a:t>
            </a:r>
          </a:p>
          <a:p>
            <a:endParaRPr lang="fa-IR">
              <a:latin typeface="Candara" panose="020E0502030303020204" pitchFamily="34" charset="0"/>
            </a:endParaRPr>
          </a:p>
          <a:p>
            <a:endParaRPr lang="fa-IR">
              <a:latin typeface="Candara" panose="020E0502030303020204" pitchFamily="34" charset="0"/>
            </a:endParaRPr>
          </a:p>
        </p:txBody>
      </p:sp>
      <p:sp>
        <p:nvSpPr>
          <p:cNvPr id="156" name="Rectangle 155"/>
          <p:cNvSpPr/>
          <p:nvPr/>
        </p:nvSpPr>
        <p:spPr>
          <a:xfrm>
            <a:off x="3902298" y="451004"/>
            <a:ext cx="3962400" cy="619272"/>
          </a:xfrm>
          <a:prstGeom prst="rect">
            <a:avLst/>
          </a:prstGeom>
        </p:spPr>
        <p:txBody>
          <a:bodyPr wrap="square">
            <a:spAutoFit/>
          </a:bodyPr>
          <a:lstStyle/>
          <a:p>
            <a:pPr marL="511810" marR="0" algn="ctr" rtl="1">
              <a:lnSpc>
                <a:spcPct val="107000"/>
              </a:lnSpc>
              <a:spcBef>
                <a:spcPts val="0"/>
              </a:spcBef>
              <a:spcAft>
                <a:spcPts val="0"/>
              </a:spcAft>
            </a:pPr>
            <a:r>
              <a:rPr lang="fa-IR" sz="3200" b="1" dirty="0">
                <a:latin typeface="Calibri" panose="020F0502020204030204" pitchFamily="34" charset="0"/>
                <a:ea typeface="Calibri" panose="020F0502020204030204" pitchFamily="34" charset="0"/>
                <a:cs typeface="B Titr" panose="00000700000000000000" pitchFamily="2" charset="-78"/>
              </a:rPr>
              <a:t>نقاط قدرت و ضعف</a:t>
            </a:r>
            <a:endParaRPr lang="en-US" sz="2400" dirty="0">
              <a:effectLst/>
              <a:latin typeface="Calibri" panose="020F0502020204030204" pitchFamily="34" charset="0"/>
              <a:ea typeface="Calibri" panose="020F0502020204030204" pitchFamily="34" charset="0"/>
              <a:cs typeface="B Titr" panose="00000700000000000000" pitchFamily="2" charset="-78"/>
            </a:endParaRPr>
          </a:p>
        </p:txBody>
      </p:sp>
    </p:spTree>
    <p:extLst>
      <p:ext uri="{BB962C8B-B14F-4D97-AF65-F5344CB8AC3E}">
        <p14:creationId xmlns:p14="http://schemas.microsoft.com/office/powerpoint/2010/main" val="32169971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0"/>
                                  </p:stCondLst>
                                  <p:childTnLst>
                                    <p:set>
                                      <p:cBhvr>
                                        <p:cTn id="6" dur="1" fill="hold">
                                          <p:stCondLst>
                                            <p:cond delay="0"/>
                                          </p:stCondLst>
                                        </p:cTn>
                                        <p:tgtEl>
                                          <p:spTgt spid="121"/>
                                        </p:tgtEl>
                                        <p:attrNameLst>
                                          <p:attrName>style.visibility</p:attrName>
                                        </p:attrNameLst>
                                      </p:cBhvr>
                                      <p:to>
                                        <p:strVal val="visible"/>
                                      </p:to>
                                    </p:set>
                                    <p:animEffect transition="in" filter="fade">
                                      <p:cBhvr>
                                        <p:cTn id="7" dur="1000"/>
                                        <p:tgtEl>
                                          <p:spTgt spid="121"/>
                                        </p:tgtEl>
                                      </p:cBhvr>
                                    </p:animEffect>
                                    <p:anim calcmode="lin" valueType="num">
                                      <p:cBhvr>
                                        <p:cTn id="8" dur="1000" fill="hold"/>
                                        <p:tgtEl>
                                          <p:spTgt spid="121"/>
                                        </p:tgtEl>
                                        <p:attrNameLst>
                                          <p:attrName>ppt_x</p:attrName>
                                        </p:attrNameLst>
                                      </p:cBhvr>
                                      <p:tavLst>
                                        <p:tav tm="0">
                                          <p:val>
                                            <p:strVal val="#ppt_x"/>
                                          </p:val>
                                        </p:tav>
                                        <p:tav tm="100000">
                                          <p:val>
                                            <p:strVal val="#ppt_x"/>
                                          </p:val>
                                        </p:tav>
                                      </p:tavLst>
                                    </p:anim>
                                    <p:anim calcmode="lin" valueType="num">
                                      <p:cBhvr>
                                        <p:cTn id="9" dur="900" decel="100000" fill="hold"/>
                                        <p:tgtEl>
                                          <p:spTgt spid="121"/>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121"/>
                                        </p:tgtEl>
                                        <p:attrNameLst>
                                          <p:attrName>ppt_y</p:attrName>
                                        </p:attrNameLst>
                                      </p:cBhvr>
                                      <p:tavLst>
                                        <p:tav tm="0">
                                          <p:val>
                                            <p:strVal val="#ppt_y-.03"/>
                                          </p:val>
                                        </p:tav>
                                        <p:tav tm="100000">
                                          <p:val>
                                            <p:strVal val="#ppt_y"/>
                                          </p:val>
                                        </p:tav>
                                      </p:tavLst>
                                    </p:anim>
                                  </p:childTnLst>
                                </p:cTn>
                              </p:par>
                              <p:par>
                                <p:cTn id="11" presetID="37" presetClass="entr" presetSubtype="0" fill="hold" nodeType="withEffect">
                                  <p:stCondLst>
                                    <p:cond delay="1000"/>
                                  </p:stCondLst>
                                  <p:childTnLst>
                                    <p:set>
                                      <p:cBhvr>
                                        <p:cTn id="12" dur="1" fill="hold">
                                          <p:stCondLst>
                                            <p:cond delay="0"/>
                                          </p:stCondLst>
                                        </p:cTn>
                                        <p:tgtEl>
                                          <p:spTgt spid="123"/>
                                        </p:tgtEl>
                                        <p:attrNameLst>
                                          <p:attrName>style.visibility</p:attrName>
                                        </p:attrNameLst>
                                      </p:cBhvr>
                                      <p:to>
                                        <p:strVal val="visible"/>
                                      </p:to>
                                    </p:set>
                                    <p:animEffect transition="in" filter="fade">
                                      <p:cBhvr>
                                        <p:cTn id="13" dur="1000"/>
                                        <p:tgtEl>
                                          <p:spTgt spid="123"/>
                                        </p:tgtEl>
                                      </p:cBhvr>
                                    </p:animEffect>
                                    <p:anim calcmode="lin" valueType="num">
                                      <p:cBhvr>
                                        <p:cTn id="14" dur="1000" fill="hold"/>
                                        <p:tgtEl>
                                          <p:spTgt spid="123"/>
                                        </p:tgtEl>
                                        <p:attrNameLst>
                                          <p:attrName>ppt_x</p:attrName>
                                        </p:attrNameLst>
                                      </p:cBhvr>
                                      <p:tavLst>
                                        <p:tav tm="0">
                                          <p:val>
                                            <p:strVal val="#ppt_x"/>
                                          </p:val>
                                        </p:tav>
                                        <p:tav tm="100000">
                                          <p:val>
                                            <p:strVal val="#ppt_x"/>
                                          </p:val>
                                        </p:tav>
                                      </p:tavLst>
                                    </p:anim>
                                    <p:anim calcmode="lin" valueType="num">
                                      <p:cBhvr>
                                        <p:cTn id="15" dur="900" decel="100000" fill="hold"/>
                                        <p:tgtEl>
                                          <p:spTgt spid="123"/>
                                        </p:tgtEl>
                                        <p:attrNameLst>
                                          <p:attrName>ppt_y</p:attrName>
                                        </p:attrNameLst>
                                      </p:cBhvr>
                                      <p:tavLst>
                                        <p:tav tm="0">
                                          <p:val>
                                            <p:strVal val="#ppt_y+1"/>
                                          </p:val>
                                        </p:tav>
                                        <p:tav tm="100000">
                                          <p:val>
                                            <p:strVal val="#ppt_y-.03"/>
                                          </p:val>
                                        </p:tav>
                                      </p:tavLst>
                                    </p:anim>
                                    <p:anim calcmode="lin" valueType="num">
                                      <p:cBhvr>
                                        <p:cTn id="16" dur="100" accel="100000" fill="hold">
                                          <p:stCondLst>
                                            <p:cond delay="900"/>
                                          </p:stCondLst>
                                        </p:cTn>
                                        <p:tgtEl>
                                          <p:spTgt spid="123"/>
                                        </p:tgtEl>
                                        <p:attrNameLst>
                                          <p:attrName>ppt_y</p:attrName>
                                        </p:attrNameLst>
                                      </p:cBhvr>
                                      <p:tavLst>
                                        <p:tav tm="0">
                                          <p:val>
                                            <p:strVal val="#ppt_y-.03"/>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146"/>
                                        </p:tgtEl>
                                        <p:attrNameLst>
                                          <p:attrName>style.visibility</p:attrName>
                                        </p:attrNameLst>
                                      </p:cBhvr>
                                      <p:to>
                                        <p:strVal val="visible"/>
                                      </p:to>
                                    </p:set>
                                    <p:animEffect transition="in" filter="fade">
                                      <p:cBhvr>
                                        <p:cTn id="19" dur="1000"/>
                                        <p:tgtEl>
                                          <p:spTgt spid="146"/>
                                        </p:tgtEl>
                                      </p:cBhvr>
                                    </p:animEffect>
                                    <p:anim calcmode="lin" valueType="num">
                                      <p:cBhvr>
                                        <p:cTn id="20" dur="1000" fill="hold"/>
                                        <p:tgtEl>
                                          <p:spTgt spid="146"/>
                                        </p:tgtEl>
                                        <p:attrNameLst>
                                          <p:attrName>ppt_x</p:attrName>
                                        </p:attrNameLst>
                                      </p:cBhvr>
                                      <p:tavLst>
                                        <p:tav tm="0">
                                          <p:val>
                                            <p:strVal val="#ppt_x"/>
                                          </p:val>
                                        </p:tav>
                                        <p:tav tm="100000">
                                          <p:val>
                                            <p:strVal val="#ppt_x"/>
                                          </p:val>
                                        </p:tav>
                                      </p:tavLst>
                                    </p:anim>
                                    <p:anim calcmode="lin" valueType="num">
                                      <p:cBhvr>
                                        <p:cTn id="21" dur="1000" fill="hold"/>
                                        <p:tgtEl>
                                          <p:spTgt spid="146"/>
                                        </p:tgtEl>
                                        <p:attrNameLst>
                                          <p:attrName>ppt_y</p:attrName>
                                        </p:attrNameLst>
                                      </p:cBhvr>
                                      <p:tavLst>
                                        <p:tav tm="0">
                                          <p:val>
                                            <p:strVal val="#ppt_y+.1"/>
                                          </p:val>
                                        </p:tav>
                                        <p:tav tm="100000">
                                          <p:val>
                                            <p:strVal val="#ppt_y"/>
                                          </p:val>
                                        </p:tav>
                                      </p:tavLst>
                                    </p:anim>
                                  </p:childTnLst>
                                </p:cTn>
                              </p:par>
                            </p:childTnLst>
                          </p:cTn>
                        </p:par>
                        <p:par>
                          <p:cTn id="22" fill="hold">
                            <p:stCondLst>
                              <p:cond delay="2000"/>
                            </p:stCondLst>
                            <p:childTnLst>
                              <p:par>
                                <p:cTn id="23" presetID="53" presetClass="entr" presetSubtype="16" fill="hold" grpId="0" nodeType="afterEffect">
                                  <p:stCondLst>
                                    <p:cond delay="0"/>
                                  </p:stCondLst>
                                  <p:childTnLst>
                                    <p:set>
                                      <p:cBhvr>
                                        <p:cTn id="24" dur="1" fill="hold">
                                          <p:stCondLst>
                                            <p:cond delay="0"/>
                                          </p:stCondLst>
                                        </p:cTn>
                                        <p:tgtEl>
                                          <p:spTgt spid="126"/>
                                        </p:tgtEl>
                                        <p:attrNameLst>
                                          <p:attrName>style.visibility</p:attrName>
                                        </p:attrNameLst>
                                      </p:cBhvr>
                                      <p:to>
                                        <p:strVal val="visible"/>
                                      </p:to>
                                    </p:set>
                                    <p:anim calcmode="lin" valueType="num">
                                      <p:cBhvr>
                                        <p:cTn id="25" dur="500" fill="hold"/>
                                        <p:tgtEl>
                                          <p:spTgt spid="126"/>
                                        </p:tgtEl>
                                        <p:attrNameLst>
                                          <p:attrName>ppt_w</p:attrName>
                                        </p:attrNameLst>
                                      </p:cBhvr>
                                      <p:tavLst>
                                        <p:tav tm="0">
                                          <p:val>
                                            <p:fltVal val="0"/>
                                          </p:val>
                                        </p:tav>
                                        <p:tav tm="100000">
                                          <p:val>
                                            <p:strVal val="#ppt_w"/>
                                          </p:val>
                                        </p:tav>
                                      </p:tavLst>
                                    </p:anim>
                                    <p:anim calcmode="lin" valueType="num">
                                      <p:cBhvr>
                                        <p:cTn id="26" dur="500" fill="hold"/>
                                        <p:tgtEl>
                                          <p:spTgt spid="126"/>
                                        </p:tgtEl>
                                        <p:attrNameLst>
                                          <p:attrName>ppt_h</p:attrName>
                                        </p:attrNameLst>
                                      </p:cBhvr>
                                      <p:tavLst>
                                        <p:tav tm="0">
                                          <p:val>
                                            <p:fltVal val="0"/>
                                          </p:val>
                                        </p:tav>
                                        <p:tav tm="100000">
                                          <p:val>
                                            <p:strVal val="#ppt_h"/>
                                          </p:val>
                                        </p:tav>
                                      </p:tavLst>
                                    </p:anim>
                                    <p:animEffect transition="in" filter="fade">
                                      <p:cBhvr>
                                        <p:cTn id="27" dur="500"/>
                                        <p:tgtEl>
                                          <p:spTgt spid="126"/>
                                        </p:tgtEl>
                                      </p:cBhvr>
                                    </p:animEffect>
                                  </p:childTnLst>
                                </p:cTn>
                              </p:par>
                              <p:par>
                                <p:cTn id="28" presetID="53" presetClass="entr" presetSubtype="16" fill="hold" grpId="0" nodeType="withEffect">
                                  <p:stCondLst>
                                    <p:cond delay="0"/>
                                  </p:stCondLst>
                                  <p:childTnLst>
                                    <p:set>
                                      <p:cBhvr>
                                        <p:cTn id="29" dur="1" fill="hold">
                                          <p:stCondLst>
                                            <p:cond delay="0"/>
                                          </p:stCondLst>
                                        </p:cTn>
                                        <p:tgtEl>
                                          <p:spTgt spid="128"/>
                                        </p:tgtEl>
                                        <p:attrNameLst>
                                          <p:attrName>style.visibility</p:attrName>
                                        </p:attrNameLst>
                                      </p:cBhvr>
                                      <p:to>
                                        <p:strVal val="visible"/>
                                      </p:to>
                                    </p:set>
                                    <p:anim calcmode="lin" valueType="num">
                                      <p:cBhvr>
                                        <p:cTn id="30" dur="500" fill="hold"/>
                                        <p:tgtEl>
                                          <p:spTgt spid="128"/>
                                        </p:tgtEl>
                                        <p:attrNameLst>
                                          <p:attrName>ppt_w</p:attrName>
                                        </p:attrNameLst>
                                      </p:cBhvr>
                                      <p:tavLst>
                                        <p:tav tm="0">
                                          <p:val>
                                            <p:fltVal val="0"/>
                                          </p:val>
                                        </p:tav>
                                        <p:tav tm="100000">
                                          <p:val>
                                            <p:strVal val="#ppt_w"/>
                                          </p:val>
                                        </p:tav>
                                      </p:tavLst>
                                    </p:anim>
                                    <p:anim calcmode="lin" valueType="num">
                                      <p:cBhvr>
                                        <p:cTn id="31" dur="500" fill="hold"/>
                                        <p:tgtEl>
                                          <p:spTgt spid="128"/>
                                        </p:tgtEl>
                                        <p:attrNameLst>
                                          <p:attrName>ppt_h</p:attrName>
                                        </p:attrNameLst>
                                      </p:cBhvr>
                                      <p:tavLst>
                                        <p:tav tm="0">
                                          <p:val>
                                            <p:fltVal val="0"/>
                                          </p:val>
                                        </p:tav>
                                        <p:tav tm="100000">
                                          <p:val>
                                            <p:strVal val="#ppt_h"/>
                                          </p:val>
                                        </p:tav>
                                      </p:tavLst>
                                    </p:anim>
                                    <p:animEffect transition="in" filter="fade">
                                      <p:cBhvr>
                                        <p:cTn id="32" dur="500"/>
                                        <p:tgtEl>
                                          <p:spTgt spid="128"/>
                                        </p:tgtEl>
                                      </p:cBhvr>
                                    </p:animEffect>
                                  </p:childTnLst>
                                </p:cTn>
                              </p:par>
                            </p:childTnLst>
                          </p:cTn>
                        </p:par>
                        <p:par>
                          <p:cTn id="33" fill="hold">
                            <p:stCondLst>
                              <p:cond delay="2500"/>
                            </p:stCondLst>
                            <p:childTnLst>
                              <p:par>
                                <p:cTn id="34" presetID="37" presetClass="entr" presetSubtype="0" fill="hold" grpId="0" nodeType="afterEffect">
                                  <p:stCondLst>
                                    <p:cond delay="0"/>
                                  </p:stCondLst>
                                  <p:childTnLst>
                                    <p:set>
                                      <p:cBhvr>
                                        <p:cTn id="35" dur="1" fill="hold">
                                          <p:stCondLst>
                                            <p:cond delay="0"/>
                                          </p:stCondLst>
                                        </p:cTn>
                                        <p:tgtEl>
                                          <p:spTgt spid="129"/>
                                        </p:tgtEl>
                                        <p:attrNameLst>
                                          <p:attrName>style.visibility</p:attrName>
                                        </p:attrNameLst>
                                      </p:cBhvr>
                                      <p:to>
                                        <p:strVal val="visible"/>
                                      </p:to>
                                    </p:set>
                                    <p:animEffect transition="in" filter="fade">
                                      <p:cBhvr>
                                        <p:cTn id="36" dur="1000"/>
                                        <p:tgtEl>
                                          <p:spTgt spid="129"/>
                                        </p:tgtEl>
                                      </p:cBhvr>
                                    </p:animEffect>
                                    <p:anim calcmode="lin" valueType="num">
                                      <p:cBhvr>
                                        <p:cTn id="37" dur="1000" fill="hold"/>
                                        <p:tgtEl>
                                          <p:spTgt spid="129"/>
                                        </p:tgtEl>
                                        <p:attrNameLst>
                                          <p:attrName>ppt_x</p:attrName>
                                        </p:attrNameLst>
                                      </p:cBhvr>
                                      <p:tavLst>
                                        <p:tav tm="0">
                                          <p:val>
                                            <p:strVal val="#ppt_x"/>
                                          </p:val>
                                        </p:tav>
                                        <p:tav tm="100000">
                                          <p:val>
                                            <p:strVal val="#ppt_x"/>
                                          </p:val>
                                        </p:tav>
                                      </p:tavLst>
                                    </p:anim>
                                    <p:anim calcmode="lin" valueType="num">
                                      <p:cBhvr>
                                        <p:cTn id="38" dur="900" decel="100000" fill="hold"/>
                                        <p:tgtEl>
                                          <p:spTgt spid="129"/>
                                        </p:tgtEl>
                                        <p:attrNameLst>
                                          <p:attrName>ppt_y</p:attrName>
                                        </p:attrNameLst>
                                      </p:cBhvr>
                                      <p:tavLst>
                                        <p:tav tm="0">
                                          <p:val>
                                            <p:strVal val="#ppt_y+1"/>
                                          </p:val>
                                        </p:tav>
                                        <p:tav tm="100000">
                                          <p:val>
                                            <p:strVal val="#ppt_y-.03"/>
                                          </p:val>
                                        </p:tav>
                                      </p:tavLst>
                                    </p:anim>
                                    <p:anim calcmode="lin" valueType="num">
                                      <p:cBhvr>
                                        <p:cTn id="39" dur="100" accel="100000" fill="hold">
                                          <p:stCondLst>
                                            <p:cond delay="900"/>
                                          </p:stCondLst>
                                        </p:cTn>
                                        <p:tgtEl>
                                          <p:spTgt spid="129"/>
                                        </p:tgtEl>
                                        <p:attrNameLst>
                                          <p:attrName>ppt_y</p:attrName>
                                        </p:attrNameLst>
                                      </p:cBhvr>
                                      <p:tavLst>
                                        <p:tav tm="0">
                                          <p:val>
                                            <p:strVal val="#ppt_y-.03"/>
                                          </p:val>
                                        </p:tav>
                                        <p:tav tm="100000">
                                          <p:val>
                                            <p:strVal val="#ppt_y"/>
                                          </p:val>
                                        </p:tav>
                                      </p:tavLst>
                                    </p:anim>
                                  </p:childTnLst>
                                </p:cTn>
                              </p:par>
                            </p:childTnLst>
                          </p:cTn>
                        </p:par>
                        <p:par>
                          <p:cTn id="40" fill="hold">
                            <p:stCondLst>
                              <p:cond delay="3500"/>
                            </p:stCondLst>
                            <p:childTnLst>
                              <p:par>
                                <p:cTn id="41" presetID="22" presetClass="entr" presetSubtype="4" fill="hold" grpId="0" nodeType="afterEffect">
                                  <p:stCondLst>
                                    <p:cond delay="0"/>
                                  </p:stCondLst>
                                  <p:childTnLst>
                                    <p:set>
                                      <p:cBhvr>
                                        <p:cTn id="42" dur="1" fill="hold">
                                          <p:stCondLst>
                                            <p:cond delay="0"/>
                                          </p:stCondLst>
                                        </p:cTn>
                                        <p:tgtEl>
                                          <p:spTgt spid="127"/>
                                        </p:tgtEl>
                                        <p:attrNameLst>
                                          <p:attrName>style.visibility</p:attrName>
                                        </p:attrNameLst>
                                      </p:cBhvr>
                                      <p:to>
                                        <p:strVal val="visible"/>
                                      </p:to>
                                    </p:set>
                                    <p:animEffect transition="in" filter="wipe(down)">
                                      <p:cBhvr>
                                        <p:cTn id="43" dur="750"/>
                                        <p:tgtEl>
                                          <p:spTgt spid="127"/>
                                        </p:tgtEl>
                                      </p:cBhvr>
                                    </p:animEffect>
                                  </p:childTnLst>
                                </p:cTn>
                              </p:par>
                            </p:childTnLst>
                          </p:cTn>
                        </p:par>
                        <p:par>
                          <p:cTn id="44" fill="hold">
                            <p:stCondLst>
                              <p:cond delay="4250"/>
                            </p:stCondLst>
                            <p:childTnLst>
                              <p:par>
                                <p:cTn id="45" presetID="53" presetClass="entr" presetSubtype="16" fill="hold" grpId="0" nodeType="afterEffect">
                                  <p:stCondLst>
                                    <p:cond delay="0"/>
                                  </p:stCondLst>
                                  <p:childTnLst>
                                    <p:set>
                                      <p:cBhvr>
                                        <p:cTn id="46" dur="1" fill="hold">
                                          <p:stCondLst>
                                            <p:cond delay="0"/>
                                          </p:stCondLst>
                                        </p:cTn>
                                        <p:tgtEl>
                                          <p:spTgt spid="141"/>
                                        </p:tgtEl>
                                        <p:attrNameLst>
                                          <p:attrName>style.visibility</p:attrName>
                                        </p:attrNameLst>
                                      </p:cBhvr>
                                      <p:to>
                                        <p:strVal val="visible"/>
                                      </p:to>
                                    </p:set>
                                    <p:anim calcmode="lin" valueType="num">
                                      <p:cBhvr>
                                        <p:cTn id="47" dur="500" fill="hold"/>
                                        <p:tgtEl>
                                          <p:spTgt spid="141"/>
                                        </p:tgtEl>
                                        <p:attrNameLst>
                                          <p:attrName>ppt_w</p:attrName>
                                        </p:attrNameLst>
                                      </p:cBhvr>
                                      <p:tavLst>
                                        <p:tav tm="0">
                                          <p:val>
                                            <p:fltVal val="0"/>
                                          </p:val>
                                        </p:tav>
                                        <p:tav tm="100000">
                                          <p:val>
                                            <p:strVal val="#ppt_w"/>
                                          </p:val>
                                        </p:tav>
                                      </p:tavLst>
                                    </p:anim>
                                    <p:anim calcmode="lin" valueType="num">
                                      <p:cBhvr>
                                        <p:cTn id="48" dur="500" fill="hold"/>
                                        <p:tgtEl>
                                          <p:spTgt spid="141"/>
                                        </p:tgtEl>
                                        <p:attrNameLst>
                                          <p:attrName>ppt_h</p:attrName>
                                        </p:attrNameLst>
                                      </p:cBhvr>
                                      <p:tavLst>
                                        <p:tav tm="0">
                                          <p:val>
                                            <p:fltVal val="0"/>
                                          </p:val>
                                        </p:tav>
                                        <p:tav tm="100000">
                                          <p:val>
                                            <p:strVal val="#ppt_h"/>
                                          </p:val>
                                        </p:tav>
                                      </p:tavLst>
                                    </p:anim>
                                    <p:animEffect transition="in" filter="fade">
                                      <p:cBhvr>
                                        <p:cTn id="49" dur="500"/>
                                        <p:tgtEl>
                                          <p:spTgt spid="141"/>
                                        </p:tgtEl>
                                      </p:cBhvr>
                                    </p:animEffect>
                                  </p:childTnLst>
                                </p:cTn>
                              </p:par>
                              <p:par>
                                <p:cTn id="50" presetID="53" presetClass="entr" presetSubtype="16" fill="hold" grpId="0" nodeType="withEffect">
                                  <p:stCondLst>
                                    <p:cond delay="0"/>
                                  </p:stCondLst>
                                  <p:childTnLst>
                                    <p:set>
                                      <p:cBhvr>
                                        <p:cTn id="51" dur="1" fill="hold">
                                          <p:stCondLst>
                                            <p:cond delay="0"/>
                                          </p:stCondLst>
                                        </p:cTn>
                                        <p:tgtEl>
                                          <p:spTgt spid="143"/>
                                        </p:tgtEl>
                                        <p:attrNameLst>
                                          <p:attrName>style.visibility</p:attrName>
                                        </p:attrNameLst>
                                      </p:cBhvr>
                                      <p:to>
                                        <p:strVal val="visible"/>
                                      </p:to>
                                    </p:set>
                                    <p:anim calcmode="lin" valueType="num">
                                      <p:cBhvr>
                                        <p:cTn id="52" dur="500" fill="hold"/>
                                        <p:tgtEl>
                                          <p:spTgt spid="143"/>
                                        </p:tgtEl>
                                        <p:attrNameLst>
                                          <p:attrName>ppt_w</p:attrName>
                                        </p:attrNameLst>
                                      </p:cBhvr>
                                      <p:tavLst>
                                        <p:tav tm="0">
                                          <p:val>
                                            <p:fltVal val="0"/>
                                          </p:val>
                                        </p:tav>
                                        <p:tav tm="100000">
                                          <p:val>
                                            <p:strVal val="#ppt_w"/>
                                          </p:val>
                                        </p:tav>
                                      </p:tavLst>
                                    </p:anim>
                                    <p:anim calcmode="lin" valueType="num">
                                      <p:cBhvr>
                                        <p:cTn id="53" dur="500" fill="hold"/>
                                        <p:tgtEl>
                                          <p:spTgt spid="143"/>
                                        </p:tgtEl>
                                        <p:attrNameLst>
                                          <p:attrName>ppt_h</p:attrName>
                                        </p:attrNameLst>
                                      </p:cBhvr>
                                      <p:tavLst>
                                        <p:tav tm="0">
                                          <p:val>
                                            <p:fltVal val="0"/>
                                          </p:val>
                                        </p:tav>
                                        <p:tav tm="100000">
                                          <p:val>
                                            <p:strVal val="#ppt_h"/>
                                          </p:val>
                                        </p:tav>
                                      </p:tavLst>
                                    </p:anim>
                                    <p:animEffect transition="in" filter="fade">
                                      <p:cBhvr>
                                        <p:cTn id="54" dur="500"/>
                                        <p:tgtEl>
                                          <p:spTgt spid="143"/>
                                        </p:tgtEl>
                                      </p:cBhvr>
                                    </p:animEffect>
                                  </p:childTnLst>
                                </p:cTn>
                              </p:par>
                            </p:childTnLst>
                          </p:cTn>
                        </p:par>
                        <p:par>
                          <p:cTn id="55" fill="hold">
                            <p:stCondLst>
                              <p:cond delay="4750"/>
                            </p:stCondLst>
                            <p:childTnLst>
                              <p:par>
                                <p:cTn id="56" presetID="37" presetClass="entr" presetSubtype="0" fill="hold" grpId="0" nodeType="afterEffect">
                                  <p:stCondLst>
                                    <p:cond delay="0"/>
                                  </p:stCondLst>
                                  <p:childTnLst>
                                    <p:set>
                                      <p:cBhvr>
                                        <p:cTn id="57" dur="1" fill="hold">
                                          <p:stCondLst>
                                            <p:cond delay="0"/>
                                          </p:stCondLst>
                                        </p:cTn>
                                        <p:tgtEl>
                                          <p:spTgt spid="144"/>
                                        </p:tgtEl>
                                        <p:attrNameLst>
                                          <p:attrName>style.visibility</p:attrName>
                                        </p:attrNameLst>
                                      </p:cBhvr>
                                      <p:to>
                                        <p:strVal val="visible"/>
                                      </p:to>
                                    </p:set>
                                    <p:animEffect transition="in" filter="fade">
                                      <p:cBhvr>
                                        <p:cTn id="58" dur="1000"/>
                                        <p:tgtEl>
                                          <p:spTgt spid="144"/>
                                        </p:tgtEl>
                                      </p:cBhvr>
                                    </p:animEffect>
                                    <p:anim calcmode="lin" valueType="num">
                                      <p:cBhvr>
                                        <p:cTn id="59" dur="1000" fill="hold"/>
                                        <p:tgtEl>
                                          <p:spTgt spid="144"/>
                                        </p:tgtEl>
                                        <p:attrNameLst>
                                          <p:attrName>ppt_x</p:attrName>
                                        </p:attrNameLst>
                                      </p:cBhvr>
                                      <p:tavLst>
                                        <p:tav tm="0">
                                          <p:val>
                                            <p:strVal val="#ppt_x"/>
                                          </p:val>
                                        </p:tav>
                                        <p:tav tm="100000">
                                          <p:val>
                                            <p:strVal val="#ppt_x"/>
                                          </p:val>
                                        </p:tav>
                                      </p:tavLst>
                                    </p:anim>
                                    <p:anim calcmode="lin" valueType="num">
                                      <p:cBhvr>
                                        <p:cTn id="60" dur="900" decel="100000" fill="hold"/>
                                        <p:tgtEl>
                                          <p:spTgt spid="144"/>
                                        </p:tgtEl>
                                        <p:attrNameLst>
                                          <p:attrName>ppt_y</p:attrName>
                                        </p:attrNameLst>
                                      </p:cBhvr>
                                      <p:tavLst>
                                        <p:tav tm="0">
                                          <p:val>
                                            <p:strVal val="#ppt_y+1"/>
                                          </p:val>
                                        </p:tav>
                                        <p:tav tm="100000">
                                          <p:val>
                                            <p:strVal val="#ppt_y-.03"/>
                                          </p:val>
                                        </p:tav>
                                      </p:tavLst>
                                    </p:anim>
                                    <p:anim calcmode="lin" valueType="num">
                                      <p:cBhvr>
                                        <p:cTn id="61" dur="100" accel="100000" fill="hold">
                                          <p:stCondLst>
                                            <p:cond delay="900"/>
                                          </p:stCondLst>
                                        </p:cTn>
                                        <p:tgtEl>
                                          <p:spTgt spid="144"/>
                                        </p:tgtEl>
                                        <p:attrNameLst>
                                          <p:attrName>ppt_y</p:attrName>
                                        </p:attrNameLst>
                                      </p:cBhvr>
                                      <p:tavLst>
                                        <p:tav tm="0">
                                          <p:val>
                                            <p:strVal val="#ppt_y-.03"/>
                                          </p:val>
                                        </p:tav>
                                        <p:tav tm="100000">
                                          <p:val>
                                            <p:strVal val="#ppt_y"/>
                                          </p:val>
                                        </p:tav>
                                      </p:tavLst>
                                    </p:anim>
                                  </p:childTnLst>
                                </p:cTn>
                              </p:par>
                            </p:childTnLst>
                          </p:cTn>
                        </p:par>
                        <p:par>
                          <p:cTn id="62" fill="hold">
                            <p:stCondLst>
                              <p:cond delay="5750"/>
                            </p:stCondLst>
                            <p:childTnLst>
                              <p:par>
                                <p:cTn id="63" presetID="22" presetClass="entr" presetSubtype="4" fill="hold" grpId="0" nodeType="afterEffect">
                                  <p:stCondLst>
                                    <p:cond delay="0"/>
                                  </p:stCondLst>
                                  <p:childTnLst>
                                    <p:set>
                                      <p:cBhvr>
                                        <p:cTn id="64" dur="1" fill="hold">
                                          <p:stCondLst>
                                            <p:cond delay="0"/>
                                          </p:stCondLst>
                                        </p:cTn>
                                        <p:tgtEl>
                                          <p:spTgt spid="142"/>
                                        </p:tgtEl>
                                        <p:attrNameLst>
                                          <p:attrName>style.visibility</p:attrName>
                                        </p:attrNameLst>
                                      </p:cBhvr>
                                      <p:to>
                                        <p:strVal val="visible"/>
                                      </p:to>
                                    </p:set>
                                    <p:animEffect transition="in" filter="wipe(down)">
                                      <p:cBhvr>
                                        <p:cTn id="65" dur="750"/>
                                        <p:tgtEl>
                                          <p:spTgt spid="1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6" grpId="0" animBg="1"/>
      <p:bldP spid="127" grpId="0" animBg="1"/>
      <p:bldP spid="128" grpId="0" animBg="1"/>
      <p:bldP spid="129" grpId="0" animBg="1"/>
      <p:bldP spid="141" grpId="0" animBg="1"/>
      <p:bldP spid="142" grpId="0" animBg="1"/>
      <p:bldP spid="143" grpId="0" animBg="1"/>
      <p:bldP spid="14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Process 1"/>
          <p:cNvSpPr/>
          <p:nvPr/>
        </p:nvSpPr>
        <p:spPr>
          <a:xfrm>
            <a:off x="0" y="-2945"/>
            <a:ext cx="12115800" cy="259409"/>
          </a:xfrm>
          <a:prstGeom prst="flowChartProcess">
            <a:avLst/>
          </a:prstGeom>
          <a:solidFill>
            <a:srgbClr val="AC0303"/>
          </a:solidFill>
          <a:ln>
            <a:solidFill>
              <a:srgbClr val="AC03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 name="Flowchart: Process 3"/>
          <p:cNvSpPr/>
          <p:nvPr/>
        </p:nvSpPr>
        <p:spPr>
          <a:xfrm>
            <a:off x="0" y="6589613"/>
            <a:ext cx="12192000" cy="268387"/>
          </a:xfrm>
          <a:prstGeom prst="flowChartProcess">
            <a:avLst/>
          </a:prstGeom>
          <a:solidFill>
            <a:srgbClr val="AC0303"/>
          </a:solidFill>
          <a:ln>
            <a:solidFill>
              <a:srgbClr val="AC03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Flowchart: Process 4"/>
          <p:cNvSpPr/>
          <p:nvPr/>
        </p:nvSpPr>
        <p:spPr>
          <a:xfrm rot="16200000">
            <a:off x="-1953206" y="4599994"/>
            <a:ext cx="4206098" cy="309914"/>
          </a:xfrm>
          <a:prstGeom prst="flowChartProcess">
            <a:avLst/>
          </a:prstGeom>
          <a:solidFill>
            <a:srgbClr val="AC0303"/>
          </a:solidFill>
          <a:ln>
            <a:solidFill>
              <a:srgbClr val="AC03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9" name="Flowchart: Process 68"/>
          <p:cNvSpPr/>
          <p:nvPr/>
        </p:nvSpPr>
        <p:spPr>
          <a:xfrm rot="16200000">
            <a:off x="9892731" y="1930594"/>
            <a:ext cx="4206098" cy="316334"/>
          </a:xfrm>
          <a:prstGeom prst="flowChartProcess">
            <a:avLst/>
          </a:prstGeom>
          <a:solidFill>
            <a:srgbClr val="AC0303"/>
          </a:solidFill>
          <a:ln>
            <a:solidFill>
              <a:srgbClr val="AC03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3" name="Freeform 24">
            <a:extLst>
              <a:ext uri="{FF2B5EF4-FFF2-40B4-BE49-F238E27FC236}">
                <a16:creationId xmlns:a16="http://schemas.microsoft.com/office/drawing/2014/main" id="{280822FF-BE16-4B4C-819A-401D183994DA}"/>
              </a:ext>
            </a:extLst>
          </p:cNvPr>
          <p:cNvSpPr>
            <a:spLocks/>
          </p:cNvSpPr>
          <p:nvPr/>
        </p:nvSpPr>
        <p:spPr bwMode="auto">
          <a:xfrm flipH="1">
            <a:off x="10111797" y="2659365"/>
            <a:ext cx="1000043" cy="1482467"/>
          </a:xfrm>
          <a:custGeom>
            <a:avLst/>
            <a:gdLst/>
            <a:ahLst/>
            <a:cxnLst>
              <a:cxn ang="0">
                <a:pos x="24" y="511"/>
              </a:cxn>
              <a:cxn ang="0">
                <a:pos x="0" y="601"/>
              </a:cxn>
              <a:cxn ang="0">
                <a:pos x="24" y="692"/>
              </a:cxn>
              <a:cxn ang="0">
                <a:pos x="233" y="1054"/>
              </a:cxn>
              <a:cxn ang="0">
                <a:pos x="712" y="226"/>
              </a:cxn>
              <a:cxn ang="0">
                <a:pos x="319" y="0"/>
              </a:cxn>
              <a:cxn ang="0">
                <a:pos x="24" y="511"/>
              </a:cxn>
            </a:cxnLst>
            <a:rect l="0" t="0" r="r" b="b"/>
            <a:pathLst>
              <a:path w="712" h="1054">
                <a:moveTo>
                  <a:pt x="24" y="511"/>
                </a:moveTo>
                <a:cubicBezTo>
                  <a:pt x="9" y="537"/>
                  <a:pt x="0" y="568"/>
                  <a:pt x="0" y="601"/>
                </a:cubicBezTo>
                <a:cubicBezTo>
                  <a:pt x="0" y="634"/>
                  <a:pt x="9" y="665"/>
                  <a:pt x="24" y="692"/>
                </a:cubicBezTo>
                <a:cubicBezTo>
                  <a:pt x="233" y="1054"/>
                  <a:pt x="233" y="1054"/>
                  <a:pt x="233" y="1054"/>
                </a:cubicBezTo>
                <a:cubicBezTo>
                  <a:pt x="712" y="226"/>
                  <a:pt x="712" y="226"/>
                  <a:pt x="712" y="226"/>
                </a:cubicBezTo>
                <a:cubicBezTo>
                  <a:pt x="319" y="0"/>
                  <a:pt x="319" y="0"/>
                  <a:pt x="319" y="0"/>
                </a:cubicBezTo>
                <a:lnTo>
                  <a:pt x="24" y="511"/>
                </a:lnTo>
                <a:close/>
              </a:path>
            </a:pathLst>
          </a:custGeom>
          <a:solidFill>
            <a:srgbClr val="F89120"/>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4" name="Freeform 36">
            <a:extLst>
              <a:ext uri="{FF2B5EF4-FFF2-40B4-BE49-F238E27FC236}">
                <a16:creationId xmlns:a16="http://schemas.microsoft.com/office/drawing/2014/main" id="{28DD25EC-5DD2-40A8-8A45-576AF7567607}"/>
              </a:ext>
            </a:extLst>
          </p:cNvPr>
          <p:cNvSpPr>
            <a:spLocks/>
          </p:cNvSpPr>
          <p:nvPr/>
        </p:nvSpPr>
        <p:spPr bwMode="auto">
          <a:xfrm flipH="1">
            <a:off x="8740378" y="3242341"/>
            <a:ext cx="2368631" cy="1405859"/>
          </a:xfrm>
          <a:custGeom>
            <a:avLst/>
            <a:gdLst/>
            <a:ahLst/>
            <a:cxnLst>
              <a:cxn ang="0">
                <a:pos x="785" y="1000"/>
              </a:cxn>
              <a:cxn ang="0">
                <a:pos x="884" y="727"/>
              </a:cxn>
              <a:cxn ang="0">
                <a:pos x="865" y="727"/>
              </a:cxn>
              <a:cxn ang="0">
                <a:pos x="381" y="727"/>
              </a:cxn>
              <a:cxn ang="0">
                <a:pos x="291" y="702"/>
              </a:cxn>
              <a:cxn ang="0">
                <a:pos x="224" y="636"/>
              </a:cxn>
              <a:cxn ang="0">
                <a:pos x="0" y="246"/>
              </a:cxn>
              <a:cxn ang="0">
                <a:pos x="102" y="274"/>
              </a:cxn>
              <a:cxn ang="0">
                <a:pos x="865" y="274"/>
              </a:cxn>
              <a:cxn ang="0">
                <a:pos x="884" y="274"/>
              </a:cxn>
              <a:cxn ang="0">
                <a:pos x="785" y="0"/>
              </a:cxn>
              <a:cxn ang="0">
                <a:pos x="1683" y="500"/>
              </a:cxn>
              <a:cxn ang="0">
                <a:pos x="1684" y="500"/>
              </a:cxn>
              <a:cxn ang="0">
                <a:pos x="785" y="1000"/>
              </a:cxn>
            </a:cxnLst>
            <a:rect l="0" t="0" r="r" b="b"/>
            <a:pathLst>
              <a:path w="1684" h="1000">
                <a:moveTo>
                  <a:pt x="785" y="1000"/>
                </a:moveTo>
                <a:cubicBezTo>
                  <a:pt x="884" y="727"/>
                  <a:pt x="884" y="727"/>
                  <a:pt x="884" y="727"/>
                </a:cubicBezTo>
                <a:cubicBezTo>
                  <a:pt x="865" y="727"/>
                  <a:pt x="865" y="727"/>
                  <a:pt x="865" y="727"/>
                </a:cubicBezTo>
                <a:cubicBezTo>
                  <a:pt x="381" y="727"/>
                  <a:pt x="381" y="727"/>
                  <a:pt x="381" y="727"/>
                </a:cubicBezTo>
                <a:cubicBezTo>
                  <a:pt x="350" y="727"/>
                  <a:pt x="319" y="719"/>
                  <a:pt x="291" y="702"/>
                </a:cubicBezTo>
                <a:cubicBezTo>
                  <a:pt x="262" y="686"/>
                  <a:pt x="240" y="663"/>
                  <a:pt x="224" y="636"/>
                </a:cubicBezTo>
                <a:cubicBezTo>
                  <a:pt x="0" y="246"/>
                  <a:pt x="0" y="246"/>
                  <a:pt x="0" y="246"/>
                </a:cubicBezTo>
                <a:cubicBezTo>
                  <a:pt x="0" y="246"/>
                  <a:pt x="39" y="274"/>
                  <a:pt x="102" y="274"/>
                </a:cubicBezTo>
                <a:cubicBezTo>
                  <a:pt x="165" y="274"/>
                  <a:pt x="865" y="274"/>
                  <a:pt x="865" y="274"/>
                </a:cubicBezTo>
                <a:cubicBezTo>
                  <a:pt x="884" y="274"/>
                  <a:pt x="884" y="274"/>
                  <a:pt x="884" y="274"/>
                </a:cubicBezTo>
                <a:cubicBezTo>
                  <a:pt x="785" y="0"/>
                  <a:pt x="785" y="0"/>
                  <a:pt x="785" y="0"/>
                </a:cubicBezTo>
                <a:cubicBezTo>
                  <a:pt x="1015" y="200"/>
                  <a:pt x="1385" y="389"/>
                  <a:pt x="1683" y="500"/>
                </a:cubicBezTo>
                <a:cubicBezTo>
                  <a:pt x="1683" y="500"/>
                  <a:pt x="1684" y="500"/>
                  <a:pt x="1684" y="500"/>
                </a:cubicBezTo>
                <a:cubicBezTo>
                  <a:pt x="1385" y="611"/>
                  <a:pt x="1015" y="800"/>
                  <a:pt x="785" y="1000"/>
                </a:cubicBezTo>
                <a:close/>
              </a:path>
            </a:pathLst>
          </a:custGeom>
          <a:gradFill flip="none" rotWithShape="1">
            <a:gsLst>
              <a:gs pos="50000">
                <a:srgbClr val="F89120"/>
              </a:gs>
              <a:gs pos="27000">
                <a:srgbClr val="FFC352"/>
              </a:gs>
              <a:gs pos="19000">
                <a:srgbClr val="D06900"/>
              </a:gs>
              <a:gs pos="80000">
                <a:srgbClr val="F89120"/>
              </a:gs>
            </a:gsLst>
            <a:lin ang="19800000" scaled="0"/>
            <a:tileRect/>
          </a:gradFill>
          <a:ln w="9525">
            <a:noFill/>
            <a:round/>
            <a:headEnd/>
            <a:tailEnd/>
          </a:ln>
          <a:effectLst>
            <a:outerShdw blurRad="50800" dist="38100" dir="16200000"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solidFill>
                <a:schemeClr val="bg1"/>
              </a:solidFill>
            </a:endParaRPr>
          </a:p>
        </p:txBody>
      </p:sp>
      <p:grpSp>
        <p:nvGrpSpPr>
          <p:cNvPr id="35" name="Group 34">
            <a:extLst>
              <a:ext uri="{FF2B5EF4-FFF2-40B4-BE49-F238E27FC236}">
                <a16:creationId xmlns:a16="http://schemas.microsoft.com/office/drawing/2014/main" id="{E10209A3-CD10-4904-9C43-14C220947277}"/>
              </a:ext>
            </a:extLst>
          </p:cNvPr>
          <p:cNvGrpSpPr/>
          <p:nvPr/>
        </p:nvGrpSpPr>
        <p:grpSpPr>
          <a:xfrm flipH="1">
            <a:off x="9281530" y="1026009"/>
            <a:ext cx="2286000" cy="2072718"/>
            <a:chOff x="2198511" y="2316441"/>
            <a:chExt cx="2286000" cy="2072718"/>
          </a:xfrm>
        </p:grpSpPr>
        <p:sp>
          <p:nvSpPr>
            <p:cNvPr id="36" name="Freeform: Shape 18">
              <a:extLst>
                <a:ext uri="{FF2B5EF4-FFF2-40B4-BE49-F238E27FC236}">
                  <a16:creationId xmlns:a16="http://schemas.microsoft.com/office/drawing/2014/main" id="{C7512050-C731-470C-B7D8-C6F1BC3EF8E1}"/>
                </a:ext>
              </a:extLst>
            </p:cNvPr>
            <p:cNvSpPr>
              <a:spLocks noChangeAspect="1"/>
            </p:cNvSpPr>
            <p:nvPr/>
          </p:nvSpPr>
          <p:spPr>
            <a:xfrm>
              <a:off x="2198511" y="2316441"/>
              <a:ext cx="228600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solidFill>
                <a:schemeClr val="bg1"/>
              </a:solidFill>
            </a:ln>
            <a:effectLst>
              <a:outerShdw blurRad="228600" dist="2286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solidFill>
                  <a:schemeClr val="bg1"/>
                </a:solidFill>
              </a:endParaRPr>
            </a:p>
          </p:txBody>
        </p:sp>
        <p:sp>
          <p:nvSpPr>
            <p:cNvPr id="37" name="Freeform: Shape 19">
              <a:extLst>
                <a:ext uri="{FF2B5EF4-FFF2-40B4-BE49-F238E27FC236}">
                  <a16:creationId xmlns:a16="http://schemas.microsoft.com/office/drawing/2014/main" id="{34293A1A-AD4D-4E4A-961D-56DE4B0AF8AC}"/>
                </a:ext>
              </a:extLst>
            </p:cNvPr>
            <p:cNvSpPr>
              <a:spLocks noChangeAspect="1"/>
            </p:cNvSpPr>
            <p:nvPr/>
          </p:nvSpPr>
          <p:spPr>
            <a:xfrm>
              <a:off x="2289951" y="2399350"/>
              <a:ext cx="2103120" cy="19069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1B1B1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solidFill>
                  <a:schemeClr val="bg1"/>
                </a:solidFill>
              </a:endParaRPr>
            </a:p>
          </p:txBody>
        </p:sp>
        <p:sp>
          <p:nvSpPr>
            <p:cNvPr id="38" name="Freeform: Shape 20">
              <a:extLst>
                <a:ext uri="{FF2B5EF4-FFF2-40B4-BE49-F238E27FC236}">
                  <a16:creationId xmlns:a16="http://schemas.microsoft.com/office/drawing/2014/main" id="{DE06D9C7-2114-4BD1-8AAD-E766123B739C}"/>
                </a:ext>
              </a:extLst>
            </p:cNvPr>
            <p:cNvSpPr>
              <a:spLocks noChangeAspect="1"/>
            </p:cNvSpPr>
            <p:nvPr/>
          </p:nvSpPr>
          <p:spPr>
            <a:xfrm>
              <a:off x="2518551" y="2606622"/>
              <a:ext cx="1645920" cy="1492355"/>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solidFill>
                  <a:schemeClr val="bg1"/>
                </a:solidFill>
              </a:endParaRPr>
            </a:p>
          </p:txBody>
        </p:sp>
      </p:grpSp>
      <p:sp>
        <p:nvSpPr>
          <p:cNvPr id="39" name="TextBox 38">
            <a:extLst>
              <a:ext uri="{FF2B5EF4-FFF2-40B4-BE49-F238E27FC236}">
                <a16:creationId xmlns:a16="http://schemas.microsoft.com/office/drawing/2014/main" id="{76D60CDB-D511-420F-B238-13A865BF6AF4}"/>
              </a:ext>
            </a:extLst>
          </p:cNvPr>
          <p:cNvSpPr txBox="1"/>
          <p:nvPr/>
        </p:nvSpPr>
        <p:spPr>
          <a:xfrm>
            <a:off x="6296274" y="4500304"/>
            <a:ext cx="2560320" cy="2046714"/>
          </a:xfrm>
          <a:prstGeom prst="rect">
            <a:avLst/>
          </a:prstGeom>
          <a:noFill/>
        </p:spPr>
        <p:txBody>
          <a:bodyPr wrap="square" rtlCol="0">
            <a:spAutoFit/>
          </a:bodyPr>
          <a:lstStyle/>
          <a:p>
            <a:endParaRPr lang="en-US" sz="1000" b="1" dirty="0">
              <a:solidFill>
                <a:schemeClr val="bg1"/>
              </a:solidFill>
              <a:latin typeface="Candara" panose="020E0502030303020204" pitchFamily="34" charset="0"/>
            </a:endParaRP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p:txBody>
      </p:sp>
      <p:sp>
        <p:nvSpPr>
          <p:cNvPr id="40" name="TextBox 39">
            <a:extLst>
              <a:ext uri="{FF2B5EF4-FFF2-40B4-BE49-F238E27FC236}">
                <a16:creationId xmlns:a16="http://schemas.microsoft.com/office/drawing/2014/main" id="{314482CC-5577-418B-A184-9E49500F1D9F}"/>
              </a:ext>
            </a:extLst>
          </p:cNvPr>
          <p:cNvSpPr txBox="1"/>
          <p:nvPr/>
        </p:nvSpPr>
        <p:spPr>
          <a:xfrm>
            <a:off x="2596429" y="1952943"/>
            <a:ext cx="3200400" cy="1969770"/>
          </a:xfrm>
          <a:prstGeom prst="rect">
            <a:avLst/>
          </a:prstGeom>
          <a:noFill/>
        </p:spPr>
        <p:txBody>
          <a:bodyPr wrap="square" numCol="1" spcCol="914400" rtlCol="0">
            <a:spAutoFit/>
          </a:bodyPr>
          <a:lstStyle/>
          <a:p>
            <a:pPr algn="ctr"/>
            <a:r>
              <a:rPr lang="en-US" sz="1400" dirty="0">
                <a:solidFill>
                  <a:schemeClr val="bg1"/>
                </a:solidFill>
                <a:latin typeface="Bernard MT Condensed" panose="02050806060905020404" pitchFamily="18" charset="0"/>
              </a:rPr>
              <a:t>LOREM IPSUM DOLOR</a:t>
            </a:r>
          </a:p>
          <a:p>
            <a:pPr algn="ctr"/>
            <a:endParaRPr lang="en-US" sz="400" dirty="0">
              <a:solidFill>
                <a:srgbClr val="00B0F0"/>
              </a:solidFill>
              <a:latin typeface="Bernard MT Condensed" panose="02050806060905020404" pitchFamily="18"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sp>
        <p:nvSpPr>
          <p:cNvPr id="41" name="TextBox 40">
            <a:extLst>
              <a:ext uri="{FF2B5EF4-FFF2-40B4-BE49-F238E27FC236}">
                <a16:creationId xmlns:a16="http://schemas.microsoft.com/office/drawing/2014/main" id="{87DC2EBA-0727-4972-B319-C25F6ED5DE5D}"/>
              </a:ext>
            </a:extLst>
          </p:cNvPr>
          <p:cNvSpPr txBox="1"/>
          <p:nvPr/>
        </p:nvSpPr>
        <p:spPr>
          <a:xfrm>
            <a:off x="3311275" y="4500304"/>
            <a:ext cx="2560320" cy="2046714"/>
          </a:xfrm>
          <a:prstGeom prst="rect">
            <a:avLst/>
          </a:prstGeom>
          <a:noFill/>
        </p:spPr>
        <p:txBody>
          <a:bodyPr wrap="square" rtlCol="0">
            <a:spAutoFit/>
          </a:bodyPr>
          <a:lstStyle/>
          <a:p>
            <a:endParaRPr lang="en-US" sz="1000" b="1" dirty="0">
              <a:solidFill>
                <a:schemeClr val="bg1"/>
              </a:solidFill>
              <a:latin typeface="Candara" panose="020E0502030303020204" pitchFamily="34" charset="0"/>
            </a:endParaRPr>
          </a:p>
          <a:p>
            <a:pPr marL="400050" indent="-400050">
              <a:buFont typeface="+mj-lt"/>
              <a:buAutoNum type="arabicParenR"/>
            </a:pPr>
            <a:r>
              <a:rPr lang="en-US" sz="1300" dirty="0">
                <a:solidFill>
                  <a:schemeClr val="bg1"/>
                </a:solidFill>
                <a:latin typeface="Candara" panose="020E0502030303020204" pitchFamily="34" charset="0"/>
              </a:rPr>
              <a:t>Lorem ipsum dolor sit amet, consectetur adipiscing elit, sed do eiusmod .</a:t>
            </a:r>
          </a:p>
          <a:p>
            <a:pPr marL="400050" indent="-40005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a:p>
            <a:pPr marL="400050" indent="-40005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p:txBody>
      </p:sp>
      <p:sp>
        <p:nvSpPr>
          <p:cNvPr id="42" name="TextBox 41">
            <a:extLst>
              <a:ext uri="{FF2B5EF4-FFF2-40B4-BE49-F238E27FC236}">
                <a16:creationId xmlns:a16="http://schemas.microsoft.com/office/drawing/2014/main" id="{5745D32B-370C-46E3-9953-43913EFC3C1A}"/>
              </a:ext>
            </a:extLst>
          </p:cNvPr>
          <p:cNvSpPr txBox="1"/>
          <p:nvPr/>
        </p:nvSpPr>
        <p:spPr>
          <a:xfrm>
            <a:off x="4264662" y="2406706"/>
            <a:ext cx="4185581" cy="3570208"/>
          </a:xfrm>
          <a:prstGeom prst="rect">
            <a:avLst/>
          </a:prstGeom>
          <a:noFill/>
        </p:spPr>
        <p:txBody>
          <a:bodyPr wrap="square" numCol="1" spcCol="914400" rtlCol="0">
            <a:spAutoFit/>
          </a:bodyPr>
          <a:lstStyle/>
          <a:p>
            <a:pPr algn="just" rtl="1"/>
            <a:r>
              <a:rPr lang="fa-IR" sz="1600">
                <a:latin typeface="Candara" panose="020E0502030303020204" pitchFamily="34" charset="0"/>
              </a:rPr>
              <a:t>.</a:t>
            </a:r>
            <a:r>
              <a:rPr lang="fa-IR" sz="1600" b="1">
                <a:latin typeface="Calibri" panose="020F0502020204030204" pitchFamily="34" charset="0"/>
                <a:cs typeface="B Nazanin" panose="00000400000000000000" pitchFamily="2" charset="-78"/>
              </a:rPr>
              <a:t> (توسعه بازار، توسعه محصول و...)</a:t>
            </a:r>
            <a:endParaRPr lang="en-US" sz="1600" b="1">
              <a:latin typeface="Calibri" panose="020F0502020204030204" pitchFamily="34" charset="0"/>
              <a:cs typeface="B Nazanin" panose="00000400000000000000" pitchFamily="2" charset="-78"/>
            </a:endParaRPr>
          </a:p>
          <a:p>
            <a:pPr algn="just" rtl="1"/>
            <a:r>
              <a:rPr lang="fa-IR" sz="1400">
                <a:latin typeface="Candara" panose="020E0502030303020204" pitchFamily="34" charset="0"/>
              </a:rPr>
              <a:t>........................................................................................................................................................................................................................................................................................................................................................................................................................................................................................................................... ...........................................................................................................................................................................................................................................................................................................................................................................................................................................................................................................................</a:t>
            </a:r>
          </a:p>
          <a:p>
            <a:pPr algn="just" rtl="1"/>
            <a:endParaRPr lang="fa-IR" sz="1400">
              <a:latin typeface="Candara" panose="020E0502030303020204" pitchFamily="34" charset="0"/>
            </a:endParaRPr>
          </a:p>
        </p:txBody>
      </p:sp>
      <p:sp>
        <p:nvSpPr>
          <p:cNvPr id="45" name="TextBox 44">
            <a:extLst>
              <a:ext uri="{FF2B5EF4-FFF2-40B4-BE49-F238E27FC236}">
                <a16:creationId xmlns:a16="http://schemas.microsoft.com/office/drawing/2014/main" id="{035C746E-1537-47F6-9703-8C15CD3DDBFB}"/>
              </a:ext>
            </a:extLst>
          </p:cNvPr>
          <p:cNvSpPr txBox="1"/>
          <p:nvPr/>
        </p:nvSpPr>
        <p:spPr>
          <a:xfrm>
            <a:off x="3341511" y="258228"/>
            <a:ext cx="5508979"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pic>
        <p:nvPicPr>
          <p:cNvPr id="46" name="Picture 45">
            <a:hlinkClick r:id="rId2"/>
            <a:extLst>
              <a:ext uri="{FF2B5EF4-FFF2-40B4-BE49-F238E27FC236}">
                <a16:creationId xmlns:a16="http://schemas.microsoft.com/office/drawing/2014/main" id="{4AE19F4D-101E-41F4-8848-BF5B6E49284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
        <p:nvSpPr>
          <p:cNvPr id="3" name="TextBox 2"/>
          <p:cNvSpPr txBox="1"/>
          <p:nvPr/>
        </p:nvSpPr>
        <p:spPr>
          <a:xfrm>
            <a:off x="9652120" y="1636239"/>
            <a:ext cx="1544819" cy="1015663"/>
          </a:xfrm>
          <a:prstGeom prst="rect">
            <a:avLst/>
          </a:prstGeom>
          <a:noFill/>
        </p:spPr>
        <p:txBody>
          <a:bodyPr wrap="square" rtlCol="0">
            <a:spAutoFit/>
          </a:bodyPr>
          <a:lstStyle/>
          <a:p>
            <a:pPr algn="ctr"/>
            <a:r>
              <a:rPr lang="fa-IR" sz="3000" b="1" dirty="0">
                <a:cs typeface="B Titr" panose="00000700000000000000" pitchFamily="2" charset="-78"/>
              </a:rPr>
              <a:t>چالش‌ها و</a:t>
            </a:r>
          </a:p>
          <a:p>
            <a:pPr algn="ctr"/>
            <a:r>
              <a:rPr lang="fa-IR" sz="3000" b="1" dirty="0">
                <a:cs typeface="B Titr" panose="00000700000000000000" pitchFamily="2" charset="-78"/>
              </a:rPr>
              <a:t>نیازها</a:t>
            </a:r>
            <a:endParaRPr lang="en-US" sz="3000" b="1" dirty="0">
              <a:cs typeface="B Titr" panose="00000700000000000000" pitchFamily="2" charset="-78"/>
            </a:endParaRPr>
          </a:p>
        </p:txBody>
      </p:sp>
      <p:pic>
        <p:nvPicPr>
          <p:cNvPr id="20" name="Picture 4" descr="زیرپورتال مرکز نوآوری معادن و صنایع معدنی ایران"/>
          <p:cNvPicPr>
            <a:picLocks noChangeAspect="1" noChangeArrowheads="1"/>
          </p:cNvPicPr>
          <p:nvPr/>
        </p:nvPicPr>
        <p:blipFill rotWithShape="1">
          <a:blip r:embed="rId4">
            <a:extLst>
              <a:ext uri="{28A0092B-C50C-407E-A947-70E740481C1C}">
                <a14:useLocalDpi xmlns:a14="http://schemas.microsoft.com/office/drawing/2010/main" val="0"/>
              </a:ext>
            </a:extLst>
          </a:blip>
          <a:srcRect b="18951"/>
          <a:stretch/>
        </p:blipFill>
        <p:spPr bwMode="auto">
          <a:xfrm>
            <a:off x="11161686" y="4815316"/>
            <a:ext cx="954114" cy="1073877"/>
          </a:xfrm>
          <a:prstGeom prst="rect">
            <a:avLst/>
          </a:prstGeom>
          <a:noFill/>
          <a:extLst>
            <a:ext uri="{909E8E84-426E-40DD-AFC4-6F175D3DCCD1}">
              <a14:hiddenFill xmlns:a14="http://schemas.microsoft.com/office/drawing/2010/main">
                <a:solidFill>
                  <a:srgbClr val="FFFFFF"/>
                </a:solidFill>
              </a14:hiddenFill>
            </a:ext>
          </a:extLst>
        </p:spPr>
      </p:pic>
      <p:sp>
        <p:nvSpPr>
          <p:cNvPr id="21" name="Rectangle 20"/>
          <p:cNvSpPr/>
          <p:nvPr/>
        </p:nvSpPr>
        <p:spPr>
          <a:xfrm>
            <a:off x="-31865" y="1203398"/>
            <a:ext cx="1104230" cy="369332"/>
          </a:xfrm>
          <a:prstGeom prst="rect">
            <a:avLst/>
          </a:prstGeom>
        </p:spPr>
        <p:txBody>
          <a:bodyPr wrap="square">
            <a:spAutoFit/>
          </a:bodyPr>
          <a:lstStyle/>
          <a:p>
            <a:pPr algn="just" rtl="1"/>
            <a:r>
              <a:rPr lang="fa-IR" b="1" dirty="0" smtClean="0">
                <a:cs typeface="B Nazanin" panose="00000400000000000000" pitchFamily="2" charset="-78"/>
              </a:rPr>
              <a:t>لوگو شرکت </a:t>
            </a:r>
            <a:endParaRPr lang="fa-IR" b="1" dirty="0">
              <a:cs typeface="B Nazanin" panose="00000400000000000000" pitchFamily="2" charset="-78"/>
            </a:endParaRPr>
          </a:p>
        </p:txBody>
      </p:sp>
    </p:spTree>
    <p:extLst>
      <p:ext uri="{BB962C8B-B14F-4D97-AF65-F5344CB8AC3E}">
        <p14:creationId xmlns:p14="http://schemas.microsoft.com/office/powerpoint/2010/main" val="3397702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wipe(left)">
                                      <p:cBhvr>
                                        <p:cTn id="7" dur="500"/>
                                        <p:tgtEl>
                                          <p:spTgt spid="45"/>
                                        </p:tgtEl>
                                      </p:cBhvr>
                                    </p:animEffect>
                                  </p:childTnLst>
                                </p:cTn>
                              </p:par>
                              <p:par>
                                <p:cTn id="8" presetID="42" presetClass="entr" presetSubtype="0" fill="hold" grpId="0" nodeType="withEffect">
                                  <p:stCondLst>
                                    <p:cond delay="0"/>
                                  </p:stCondLst>
                                  <p:childTnLst>
                                    <p:set>
                                      <p:cBhvr>
                                        <p:cTn id="9" dur="1" fill="hold">
                                          <p:stCondLst>
                                            <p:cond delay="0"/>
                                          </p:stCondLst>
                                        </p:cTn>
                                        <p:tgtEl>
                                          <p:spTgt spid="40"/>
                                        </p:tgtEl>
                                        <p:attrNameLst>
                                          <p:attrName>style.visibility</p:attrName>
                                        </p:attrNameLst>
                                      </p:cBhvr>
                                      <p:to>
                                        <p:strVal val="visible"/>
                                      </p:to>
                                    </p:set>
                                    <p:animEffect transition="in" filter="fade">
                                      <p:cBhvr>
                                        <p:cTn id="10" dur="1000"/>
                                        <p:tgtEl>
                                          <p:spTgt spid="40"/>
                                        </p:tgtEl>
                                      </p:cBhvr>
                                    </p:animEffect>
                                    <p:anim calcmode="lin" valueType="num">
                                      <p:cBhvr>
                                        <p:cTn id="11" dur="1000" fill="hold"/>
                                        <p:tgtEl>
                                          <p:spTgt spid="40"/>
                                        </p:tgtEl>
                                        <p:attrNameLst>
                                          <p:attrName>ppt_x</p:attrName>
                                        </p:attrNameLst>
                                      </p:cBhvr>
                                      <p:tavLst>
                                        <p:tav tm="0">
                                          <p:val>
                                            <p:strVal val="#ppt_x"/>
                                          </p:val>
                                        </p:tav>
                                        <p:tav tm="100000">
                                          <p:val>
                                            <p:strVal val="#ppt_x"/>
                                          </p:val>
                                        </p:tav>
                                      </p:tavLst>
                                    </p:anim>
                                    <p:anim calcmode="lin" valueType="num">
                                      <p:cBhvr>
                                        <p:cTn id="12" dur="1000" fill="hold"/>
                                        <p:tgtEl>
                                          <p:spTgt spid="40"/>
                                        </p:tgtEl>
                                        <p:attrNameLst>
                                          <p:attrName>ppt_y</p:attrName>
                                        </p:attrNameLst>
                                      </p:cBhvr>
                                      <p:tavLst>
                                        <p:tav tm="0">
                                          <p:val>
                                            <p:strVal val="#ppt_y+.1"/>
                                          </p:val>
                                        </p:tav>
                                        <p:tav tm="100000">
                                          <p:val>
                                            <p:strVal val="#ppt_y"/>
                                          </p:val>
                                        </p:tav>
                                      </p:tavLst>
                                    </p:anim>
                                  </p:childTnLst>
                                </p:cTn>
                              </p:par>
                            </p:childTnLst>
                          </p:cTn>
                        </p:par>
                        <p:par>
                          <p:cTn id="13" fill="hold">
                            <p:stCondLst>
                              <p:cond delay="1000"/>
                            </p:stCondLst>
                            <p:childTnLst>
                              <p:par>
                                <p:cTn id="14" presetID="42" presetClass="entr" presetSubtype="0" fill="hold" grpId="0" nodeType="afterEffect">
                                  <p:stCondLst>
                                    <p:cond delay="0"/>
                                  </p:stCondLst>
                                  <p:childTnLst>
                                    <p:set>
                                      <p:cBhvr>
                                        <p:cTn id="15" dur="1" fill="hold">
                                          <p:stCondLst>
                                            <p:cond delay="0"/>
                                          </p:stCondLst>
                                        </p:cTn>
                                        <p:tgtEl>
                                          <p:spTgt spid="41">
                                            <p:txEl>
                                              <p:pRg st="1" end="1"/>
                                            </p:txEl>
                                          </p:spTgt>
                                        </p:tgtEl>
                                        <p:attrNameLst>
                                          <p:attrName>style.visibility</p:attrName>
                                        </p:attrNameLst>
                                      </p:cBhvr>
                                      <p:to>
                                        <p:strVal val="visible"/>
                                      </p:to>
                                    </p:set>
                                    <p:animEffect transition="in" filter="fade">
                                      <p:cBhvr>
                                        <p:cTn id="16" dur="1000"/>
                                        <p:tgtEl>
                                          <p:spTgt spid="41">
                                            <p:txEl>
                                              <p:pRg st="1" end="1"/>
                                            </p:txEl>
                                          </p:spTgt>
                                        </p:tgtEl>
                                      </p:cBhvr>
                                    </p:animEffect>
                                    <p:anim calcmode="lin" valueType="num">
                                      <p:cBhvr>
                                        <p:cTn id="17" dur="1000" fill="hold"/>
                                        <p:tgtEl>
                                          <p:spTgt spid="41">
                                            <p:txEl>
                                              <p:pRg st="1" end="1"/>
                                            </p:txEl>
                                          </p:spTgt>
                                        </p:tgtEl>
                                        <p:attrNameLst>
                                          <p:attrName>ppt_x</p:attrName>
                                        </p:attrNameLst>
                                      </p:cBhvr>
                                      <p:tavLst>
                                        <p:tav tm="0">
                                          <p:val>
                                            <p:strVal val="#ppt_x"/>
                                          </p:val>
                                        </p:tav>
                                        <p:tav tm="100000">
                                          <p:val>
                                            <p:strVal val="#ppt_x"/>
                                          </p:val>
                                        </p:tav>
                                      </p:tavLst>
                                    </p:anim>
                                    <p:anim calcmode="lin" valueType="num">
                                      <p:cBhvr>
                                        <p:cTn id="18" dur="1000" fill="hold"/>
                                        <p:tgtEl>
                                          <p:spTgt spid="41">
                                            <p:txEl>
                                              <p:pRg st="1" end="1"/>
                                            </p:txEl>
                                          </p:spTgt>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42" presetClass="entr" presetSubtype="0" fill="hold" grpId="0" nodeType="afterEffect">
                                  <p:stCondLst>
                                    <p:cond delay="0"/>
                                  </p:stCondLst>
                                  <p:childTnLst>
                                    <p:set>
                                      <p:cBhvr>
                                        <p:cTn id="21" dur="1" fill="hold">
                                          <p:stCondLst>
                                            <p:cond delay="0"/>
                                          </p:stCondLst>
                                        </p:cTn>
                                        <p:tgtEl>
                                          <p:spTgt spid="41">
                                            <p:txEl>
                                              <p:pRg st="2" end="2"/>
                                            </p:txEl>
                                          </p:spTgt>
                                        </p:tgtEl>
                                        <p:attrNameLst>
                                          <p:attrName>style.visibility</p:attrName>
                                        </p:attrNameLst>
                                      </p:cBhvr>
                                      <p:to>
                                        <p:strVal val="visible"/>
                                      </p:to>
                                    </p:set>
                                    <p:animEffect transition="in" filter="fade">
                                      <p:cBhvr>
                                        <p:cTn id="22" dur="1000"/>
                                        <p:tgtEl>
                                          <p:spTgt spid="41">
                                            <p:txEl>
                                              <p:pRg st="2" end="2"/>
                                            </p:txEl>
                                          </p:spTgt>
                                        </p:tgtEl>
                                      </p:cBhvr>
                                    </p:animEffect>
                                    <p:anim calcmode="lin" valueType="num">
                                      <p:cBhvr>
                                        <p:cTn id="23" dur="1000" fill="hold"/>
                                        <p:tgtEl>
                                          <p:spTgt spid="41">
                                            <p:txEl>
                                              <p:pRg st="2" end="2"/>
                                            </p:txEl>
                                          </p:spTgt>
                                        </p:tgtEl>
                                        <p:attrNameLst>
                                          <p:attrName>ppt_x</p:attrName>
                                        </p:attrNameLst>
                                      </p:cBhvr>
                                      <p:tavLst>
                                        <p:tav tm="0">
                                          <p:val>
                                            <p:strVal val="#ppt_x"/>
                                          </p:val>
                                        </p:tav>
                                        <p:tav tm="100000">
                                          <p:val>
                                            <p:strVal val="#ppt_x"/>
                                          </p:val>
                                        </p:tav>
                                      </p:tavLst>
                                    </p:anim>
                                    <p:anim calcmode="lin" valueType="num">
                                      <p:cBhvr>
                                        <p:cTn id="24" dur="1000" fill="hold"/>
                                        <p:tgtEl>
                                          <p:spTgt spid="41">
                                            <p:txEl>
                                              <p:pRg st="2" end="2"/>
                                            </p:txEl>
                                          </p:spTgt>
                                        </p:tgtEl>
                                        <p:attrNameLst>
                                          <p:attrName>ppt_y</p:attrName>
                                        </p:attrNameLst>
                                      </p:cBhvr>
                                      <p:tavLst>
                                        <p:tav tm="0">
                                          <p:val>
                                            <p:strVal val="#ppt_y+.1"/>
                                          </p:val>
                                        </p:tav>
                                        <p:tav tm="100000">
                                          <p:val>
                                            <p:strVal val="#ppt_y"/>
                                          </p:val>
                                        </p:tav>
                                      </p:tavLst>
                                    </p:anim>
                                  </p:childTnLst>
                                </p:cTn>
                              </p:par>
                            </p:childTnLst>
                          </p:cTn>
                        </p:par>
                        <p:par>
                          <p:cTn id="25" fill="hold">
                            <p:stCondLst>
                              <p:cond delay="3000"/>
                            </p:stCondLst>
                            <p:childTnLst>
                              <p:par>
                                <p:cTn id="26" presetID="42" presetClass="entr" presetSubtype="0" fill="hold" grpId="0" nodeType="afterEffect">
                                  <p:stCondLst>
                                    <p:cond delay="0"/>
                                  </p:stCondLst>
                                  <p:childTnLst>
                                    <p:set>
                                      <p:cBhvr>
                                        <p:cTn id="27" dur="1" fill="hold">
                                          <p:stCondLst>
                                            <p:cond delay="0"/>
                                          </p:stCondLst>
                                        </p:cTn>
                                        <p:tgtEl>
                                          <p:spTgt spid="41">
                                            <p:txEl>
                                              <p:pRg st="3" end="3"/>
                                            </p:txEl>
                                          </p:spTgt>
                                        </p:tgtEl>
                                        <p:attrNameLst>
                                          <p:attrName>style.visibility</p:attrName>
                                        </p:attrNameLst>
                                      </p:cBhvr>
                                      <p:to>
                                        <p:strVal val="visible"/>
                                      </p:to>
                                    </p:set>
                                    <p:animEffect transition="in" filter="fade">
                                      <p:cBhvr>
                                        <p:cTn id="28" dur="1000"/>
                                        <p:tgtEl>
                                          <p:spTgt spid="41">
                                            <p:txEl>
                                              <p:pRg st="3" end="3"/>
                                            </p:txEl>
                                          </p:spTgt>
                                        </p:tgtEl>
                                      </p:cBhvr>
                                    </p:animEffect>
                                    <p:anim calcmode="lin" valueType="num">
                                      <p:cBhvr>
                                        <p:cTn id="29" dur="1000" fill="hold"/>
                                        <p:tgtEl>
                                          <p:spTgt spid="41">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41">
                                            <p:txEl>
                                              <p:pRg st="3" end="3"/>
                                            </p:txEl>
                                          </p:spTgt>
                                        </p:tgtEl>
                                        <p:attrNameLst>
                                          <p:attrName>ppt_y</p:attrName>
                                        </p:attrNameLst>
                                      </p:cBhvr>
                                      <p:tavLst>
                                        <p:tav tm="0">
                                          <p:val>
                                            <p:strVal val="#ppt_y+.1"/>
                                          </p:val>
                                        </p:tav>
                                        <p:tav tm="100000">
                                          <p:val>
                                            <p:strVal val="#ppt_y"/>
                                          </p:val>
                                        </p:tav>
                                      </p:tavLst>
                                    </p:anim>
                                  </p:childTnLst>
                                </p:cTn>
                              </p:par>
                            </p:childTnLst>
                          </p:cTn>
                        </p:par>
                        <p:par>
                          <p:cTn id="31" fill="hold">
                            <p:stCondLst>
                              <p:cond delay="4000"/>
                            </p:stCondLst>
                            <p:childTnLst>
                              <p:par>
                                <p:cTn id="32" presetID="42" presetClass="entr" presetSubtype="0" fill="hold" nodeType="afterEffect">
                                  <p:stCondLst>
                                    <p:cond delay="0"/>
                                  </p:stCondLst>
                                  <p:childTnLst>
                                    <p:set>
                                      <p:cBhvr>
                                        <p:cTn id="33" dur="1" fill="hold">
                                          <p:stCondLst>
                                            <p:cond delay="0"/>
                                          </p:stCondLst>
                                        </p:cTn>
                                        <p:tgtEl>
                                          <p:spTgt spid="35"/>
                                        </p:tgtEl>
                                        <p:attrNameLst>
                                          <p:attrName>style.visibility</p:attrName>
                                        </p:attrNameLst>
                                      </p:cBhvr>
                                      <p:to>
                                        <p:strVal val="visible"/>
                                      </p:to>
                                    </p:set>
                                    <p:animEffect transition="in" filter="fade">
                                      <p:cBhvr>
                                        <p:cTn id="34" dur="1000"/>
                                        <p:tgtEl>
                                          <p:spTgt spid="35"/>
                                        </p:tgtEl>
                                      </p:cBhvr>
                                    </p:animEffect>
                                    <p:anim calcmode="lin" valueType="num">
                                      <p:cBhvr>
                                        <p:cTn id="35" dur="1000" fill="hold"/>
                                        <p:tgtEl>
                                          <p:spTgt spid="35"/>
                                        </p:tgtEl>
                                        <p:attrNameLst>
                                          <p:attrName>ppt_x</p:attrName>
                                        </p:attrNameLst>
                                      </p:cBhvr>
                                      <p:tavLst>
                                        <p:tav tm="0">
                                          <p:val>
                                            <p:strVal val="#ppt_x"/>
                                          </p:val>
                                        </p:tav>
                                        <p:tav tm="100000">
                                          <p:val>
                                            <p:strVal val="#ppt_x"/>
                                          </p:val>
                                        </p:tav>
                                      </p:tavLst>
                                    </p:anim>
                                    <p:anim calcmode="lin" valueType="num">
                                      <p:cBhvr>
                                        <p:cTn id="36" dur="1000" fill="hold"/>
                                        <p:tgtEl>
                                          <p:spTgt spid="35"/>
                                        </p:tgtEl>
                                        <p:attrNameLst>
                                          <p:attrName>ppt_y</p:attrName>
                                        </p:attrNameLst>
                                      </p:cBhvr>
                                      <p:tavLst>
                                        <p:tav tm="0">
                                          <p:val>
                                            <p:strVal val="#ppt_y+.1"/>
                                          </p:val>
                                        </p:tav>
                                        <p:tav tm="100000">
                                          <p:val>
                                            <p:strVal val="#ppt_y"/>
                                          </p:val>
                                        </p:tav>
                                      </p:tavLst>
                                    </p:anim>
                                  </p:childTnLst>
                                </p:cTn>
                              </p:par>
                              <p:par>
                                <p:cTn id="37" presetID="42" presetClass="entr" presetSubtype="0" fill="hold" grpId="0" nodeType="withEffect">
                                  <p:stCondLst>
                                    <p:cond delay="0"/>
                                  </p:stCondLst>
                                  <p:childTnLst>
                                    <p:set>
                                      <p:cBhvr>
                                        <p:cTn id="38" dur="1" fill="hold">
                                          <p:stCondLst>
                                            <p:cond delay="0"/>
                                          </p:stCondLst>
                                        </p:cTn>
                                        <p:tgtEl>
                                          <p:spTgt spid="42"/>
                                        </p:tgtEl>
                                        <p:attrNameLst>
                                          <p:attrName>style.visibility</p:attrName>
                                        </p:attrNameLst>
                                      </p:cBhvr>
                                      <p:to>
                                        <p:strVal val="visible"/>
                                      </p:to>
                                    </p:set>
                                    <p:animEffect transition="in" filter="fade">
                                      <p:cBhvr>
                                        <p:cTn id="39" dur="1000"/>
                                        <p:tgtEl>
                                          <p:spTgt spid="42"/>
                                        </p:tgtEl>
                                      </p:cBhvr>
                                    </p:animEffect>
                                    <p:anim calcmode="lin" valueType="num">
                                      <p:cBhvr>
                                        <p:cTn id="40" dur="1000" fill="hold"/>
                                        <p:tgtEl>
                                          <p:spTgt spid="42"/>
                                        </p:tgtEl>
                                        <p:attrNameLst>
                                          <p:attrName>ppt_x</p:attrName>
                                        </p:attrNameLst>
                                      </p:cBhvr>
                                      <p:tavLst>
                                        <p:tav tm="0">
                                          <p:val>
                                            <p:strVal val="#ppt_x"/>
                                          </p:val>
                                        </p:tav>
                                        <p:tav tm="100000">
                                          <p:val>
                                            <p:strVal val="#ppt_x"/>
                                          </p:val>
                                        </p:tav>
                                      </p:tavLst>
                                    </p:anim>
                                    <p:anim calcmode="lin" valueType="num">
                                      <p:cBhvr>
                                        <p:cTn id="41" dur="1000" fill="hold"/>
                                        <p:tgtEl>
                                          <p:spTgt spid="42"/>
                                        </p:tgtEl>
                                        <p:attrNameLst>
                                          <p:attrName>ppt_y</p:attrName>
                                        </p:attrNameLst>
                                      </p:cBhvr>
                                      <p:tavLst>
                                        <p:tav tm="0">
                                          <p:val>
                                            <p:strVal val="#ppt_y+.1"/>
                                          </p:val>
                                        </p:tav>
                                        <p:tav tm="100000">
                                          <p:val>
                                            <p:strVal val="#ppt_y"/>
                                          </p:val>
                                        </p:tav>
                                      </p:tavLst>
                                    </p:anim>
                                  </p:childTnLst>
                                </p:cTn>
                              </p:par>
                            </p:childTnLst>
                          </p:cTn>
                        </p:par>
                        <p:par>
                          <p:cTn id="42" fill="hold">
                            <p:stCondLst>
                              <p:cond delay="5000"/>
                            </p:stCondLst>
                            <p:childTnLst>
                              <p:par>
                                <p:cTn id="43" presetID="22" presetClass="entr" presetSubtype="1" fill="hold" grpId="0" nodeType="afterEffect">
                                  <p:stCondLst>
                                    <p:cond delay="0"/>
                                  </p:stCondLst>
                                  <p:childTnLst>
                                    <p:set>
                                      <p:cBhvr>
                                        <p:cTn id="44" dur="1" fill="hold">
                                          <p:stCondLst>
                                            <p:cond delay="0"/>
                                          </p:stCondLst>
                                        </p:cTn>
                                        <p:tgtEl>
                                          <p:spTgt spid="33"/>
                                        </p:tgtEl>
                                        <p:attrNameLst>
                                          <p:attrName>style.visibility</p:attrName>
                                        </p:attrNameLst>
                                      </p:cBhvr>
                                      <p:to>
                                        <p:strVal val="visible"/>
                                      </p:to>
                                    </p:set>
                                    <p:animEffect transition="in" filter="wipe(up)">
                                      <p:cBhvr>
                                        <p:cTn id="45" dur="500"/>
                                        <p:tgtEl>
                                          <p:spTgt spid="33"/>
                                        </p:tgtEl>
                                      </p:cBhvr>
                                    </p:animEffect>
                                  </p:childTnLst>
                                </p:cTn>
                              </p:par>
                              <p:par>
                                <p:cTn id="46" presetID="22" presetClass="entr" presetSubtype="2" fill="hold" grpId="0" nodeType="withEffect">
                                  <p:stCondLst>
                                    <p:cond delay="350"/>
                                  </p:stCondLst>
                                  <p:childTnLst>
                                    <p:set>
                                      <p:cBhvr>
                                        <p:cTn id="47" dur="1" fill="hold">
                                          <p:stCondLst>
                                            <p:cond delay="0"/>
                                          </p:stCondLst>
                                        </p:cTn>
                                        <p:tgtEl>
                                          <p:spTgt spid="34"/>
                                        </p:tgtEl>
                                        <p:attrNameLst>
                                          <p:attrName>style.visibility</p:attrName>
                                        </p:attrNameLst>
                                      </p:cBhvr>
                                      <p:to>
                                        <p:strVal val="visible"/>
                                      </p:to>
                                    </p:set>
                                    <p:animEffect transition="in" filter="wipe(right)">
                                      <p:cBhvr>
                                        <p:cTn id="48" dur="750"/>
                                        <p:tgtEl>
                                          <p:spTgt spid="34"/>
                                        </p:tgtEl>
                                      </p:cBhvr>
                                    </p:animEffect>
                                  </p:childTnLst>
                                </p:cTn>
                              </p:par>
                            </p:childTnLst>
                          </p:cTn>
                        </p:par>
                        <p:par>
                          <p:cTn id="49" fill="hold">
                            <p:stCondLst>
                              <p:cond delay="6100"/>
                            </p:stCondLst>
                            <p:childTnLst>
                              <p:par>
                                <p:cTn id="50" presetID="42" presetClass="entr" presetSubtype="0" fill="hold" grpId="0" nodeType="afterEffect">
                                  <p:stCondLst>
                                    <p:cond delay="0"/>
                                  </p:stCondLst>
                                  <p:childTnLst>
                                    <p:set>
                                      <p:cBhvr>
                                        <p:cTn id="51" dur="1" fill="hold">
                                          <p:stCondLst>
                                            <p:cond delay="0"/>
                                          </p:stCondLst>
                                        </p:cTn>
                                        <p:tgtEl>
                                          <p:spTgt spid="39">
                                            <p:txEl>
                                              <p:pRg st="1" end="1"/>
                                            </p:txEl>
                                          </p:spTgt>
                                        </p:tgtEl>
                                        <p:attrNameLst>
                                          <p:attrName>style.visibility</p:attrName>
                                        </p:attrNameLst>
                                      </p:cBhvr>
                                      <p:to>
                                        <p:strVal val="visible"/>
                                      </p:to>
                                    </p:set>
                                    <p:animEffect transition="in" filter="fade">
                                      <p:cBhvr>
                                        <p:cTn id="52" dur="1000"/>
                                        <p:tgtEl>
                                          <p:spTgt spid="39">
                                            <p:txEl>
                                              <p:pRg st="1" end="1"/>
                                            </p:txEl>
                                          </p:spTgt>
                                        </p:tgtEl>
                                      </p:cBhvr>
                                    </p:animEffect>
                                    <p:anim calcmode="lin" valueType="num">
                                      <p:cBhvr>
                                        <p:cTn id="53" dur="1000" fill="hold"/>
                                        <p:tgtEl>
                                          <p:spTgt spid="39">
                                            <p:txEl>
                                              <p:pRg st="1" end="1"/>
                                            </p:txEl>
                                          </p:spTgt>
                                        </p:tgtEl>
                                        <p:attrNameLst>
                                          <p:attrName>ppt_x</p:attrName>
                                        </p:attrNameLst>
                                      </p:cBhvr>
                                      <p:tavLst>
                                        <p:tav tm="0">
                                          <p:val>
                                            <p:strVal val="#ppt_x"/>
                                          </p:val>
                                        </p:tav>
                                        <p:tav tm="100000">
                                          <p:val>
                                            <p:strVal val="#ppt_x"/>
                                          </p:val>
                                        </p:tav>
                                      </p:tavLst>
                                    </p:anim>
                                    <p:anim calcmode="lin" valueType="num">
                                      <p:cBhvr>
                                        <p:cTn id="54" dur="1000" fill="hold"/>
                                        <p:tgtEl>
                                          <p:spTgt spid="39">
                                            <p:txEl>
                                              <p:pRg st="1" end="1"/>
                                            </p:txEl>
                                          </p:spTgt>
                                        </p:tgtEl>
                                        <p:attrNameLst>
                                          <p:attrName>ppt_y</p:attrName>
                                        </p:attrNameLst>
                                      </p:cBhvr>
                                      <p:tavLst>
                                        <p:tav tm="0">
                                          <p:val>
                                            <p:strVal val="#ppt_y+.1"/>
                                          </p:val>
                                        </p:tav>
                                        <p:tav tm="100000">
                                          <p:val>
                                            <p:strVal val="#ppt_y"/>
                                          </p:val>
                                        </p:tav>
                                      </p:tavLst>
                                    </p:anim>
                                  </p:childTnLst>
                                </p:cTn>
                              </p:par>
                            </p:childTnLst>
                          </p:cTn>
                        </p:par>
                        <p:par>
                          <p:cTn id="55" fill="hold">
                            <p:stCondLst>
                              <p:cond delay="7100"/>
                            </p:stCondLst>
                            <p:childTnLst>
                              <p:par>
                                <p:cTn id="56" presetID="42" presetClass="entr" presetSubtype="0" fill="hold" grpId="0" nodeType="afterEffect">
                                  <p:stCondLst>
                                    <p:cond delay="0"/>
                                  </p:stCondLst>
                                  <p:childTnLst>
                                    <p:set>
                                      <p:cBhvr>
                                        <p:cTn id="57" dur="1" fill="hold">
                                          <p:stCondLst>
                                            <p:cond delay="0"/>
                                          </p:stCondLst>
                                        </p:cTn>
                                        <p:tgtEl>
                                          <p:spTgt spid="39">
                                            <p:txEl>
                                              <p:pRg st="2" end="2"/>
                                            </p:txEl>
                                          </p:spTgt>
                                        </p:tgtEl>
                                        <p:attrNameLst>
                                          <p:attrName>style.visibility</p:attrName>
                                        </p:attrNameLst>
                                      </p:cBhvr>
                                      <p:to>
                                        <p:strVal val="visible"/>
                                      </p:to>
                                    </p:set>
                                    <p:animEffect transition="in" filter="fade">
                                      <p:cBhvr>
                                        <p:cTn id="58" dur="1000"/>
                                        <p:tgtEl>
                                          <p:spTgt spid="39">
                                            <p:txEl>
                                              <p:pRg st="2" end="2"/>
                                            </p:txEl>
                                          </p:spTgt>
                                        </p:tgtEl>
                                      </p:cBhvr>
                                    </p:animEffect>
                                    <p:anim calcmode="lin" valueType="num">
                                      <p:cBhvr>
                                        <p:cTn id="59" dur="1000" fill="hold"/>
                                        <p:tgtEl>
                                          <p:spTgt spid="39">
                                            <p:txEl>
                                              <p:pRg st="2" end="2"/>
                                            </p:txEl>
                                          </p:spTgt>
                                        </p:tgtEl>
                                        <p:attrNameLst>
                                          <p:attrName>ppt_x</p:attrName>
                                        </p:attrNameLst>
                                      </p:cBhvr>
                                      <p:tavLst>
                                        <p:tav tm="0">
                                          <p:val>
                                            <p:strVal val="#ppt_x"/>
                                          </p:val>
                                        </p:tav>
                                        <p:tav tm="100000">
                                          <p:val>
                                            <p:strVal val="#ppt_x"/>
                                          </p:val>
                                        </p:tav>
                                      </p:tavLst>
                                    </p:anim>
                                    <p:anim calcmode="lin" valueType="num">
                                      <p:cBhvr>
                                        <p:cTn id="60" dur="1000" fill="hold"/>
                                        <p:tgtEl>
                                          <p:spTgt spid="39">
                                            <p:txEl>
                                              <p:pRg st="2" end="2"/>
                                            </p:txEl>
                                          </p:spTgt>
                                        </p:tgtEl>
                                        <p:attrNameLst>
                                          <p:attrName>ppt_y</p:attrName>
                                        </p:attrNameLst>
                                      </p:cBhvr>
                                      <p:tavLst>
                                        <p:tav tm="0">
                                          <p:val>
                                            <p:strVal val="#ppt_y+.1"/>
                                          </p:val>
                                        </p:tav>
                                        <p:tav tm="100000">
                                          <p:val>
                                            <p:strVal val="#ppt_y"/>
                                          </p:val>
                                        </p:tav>
                                      </p:tavLst>
                                    </p:anim>
                                  </p:childTnLst>
                                </p:cTn>
                              </p:par>
                            </p:childTnLst>
                          </p:cTn>
                        </p:par>
                        <p:par>
                          <p:cTn id="61" fill="hold">
                            <p:stCondLst>
                              <p:cond delay="8100"/>
                            </p:stCondLst>
                            <p:childTnLst>
                              <p:par>
                                <p:cTn id="62" presetID="42" presetClass="entr" presetSubtype="0" fill="hold" grpId="0" nodeType="afterEffect">
                                  <p:stCondLst>
                                    <p:cond delay="0"/>
                                  </p:stCondLst>
                                  <p:childTnLst>
                                    <p:set>
                                      <p:cBhvr>
                                        <p:cTn id="63" dur="1" fill="hold">
                                          <p:stCondLst>
                                            <p:cond delay="0"/>
                                          </p:stCondLst>
                                        </p:cTn>
                                        <p:tgtEl>
                                          <p:spTgt spid="39">
                                            <p:txEl>
                                              <p:pRg st="3" end="3"/>
                                            </p:txEl>
                                          </p:spTgt>
                                        </p:tgtEl>
                                        <p:attrNameLst>
                                          <p:attrName>style.visibility</p:attrName>
                                        </p:attrNameLst>
                                      </p:cBhvr>
                                      <p:to>
                                        <p:strVal val="visible"/>
                                      </p:to>
                                    </p:set>
                                    <p:animEffect transition="in" filter="fade">
                                      <p:cBhvr>
                                        <p:cTn id="64" dur="1000"/>
                                        <p:tgtEl>
                                          <p:spTgt spid="39">
                                            <p:txEl>
                                              <p:pRg st="3" end="3"/>
                                            </p:txEl>
                                          </p:spTgt>
                                        </p:tgtEl>
                                      </p:cBhvr>
                                    </p:animEffect>
                                    <p:anim calcmode="lin" valueType="num">
                                      <p:cBhvr>
                                        <p:cTn id="65" dur="1000" fill="hold"/>
                                        <p:tgtEl>
                                          <p:spTgt spid="39">
                                            <p:txEl>
                                              <p:pRg st="3" end="3"/>
                                            </p:txEl>
                                          </p:spTgt>
                                        </p:tgtEl>
                                        <p:attrNameLst>
                                          <p:attrName>ppt_x</p:attrName>
                                        </p:attrNameLst>
                                      </p:cBhvr>
                                      <p:tavLst>
                                        <p:tav tm="0">
                                          <p:val>
                                            <p:strVal val="#ppt_x"/>
                                          </p:val>
                                        </p:tav>
                                        <p:tav tm="100000">
                                          <p:val>
                                            <p:strVal val="#ppt_x"/>
                                          </p:val>
                                        </p:tav>
                                      </p:tavLst>
                                    </p:anim>
                                    <p:anim calcmode="lin" valueType="num">
                                      <p:cBhvr>
                                        <p:cTn id="66" dur="1000" fill="hold"/>
                                        <p:tgtEl>
                                          <p:spTgt spid="39">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animBg="1"/>
      <p:bldP spid="34" grpId="0" animBg="1"/>
      <p:bldP spid="39" grpId="0" build="p"/>
      <p:bldP spid="40" grpId="0"/>
      <p:bldP spid="41" grpId="0" build="p"/>
      <p:bldP spid="42" grpId="0"/>
      <p:bldP spid="4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Process 1"/>
          <p:cNvSpPr/>
          <p:nvPr/>
        </p:nvSpPr>
        <p:spPr>
          <a:xfrm>
            <a:off x="0" y="-2945"/>
            <a:ext cx="12115800" cy="259409"/>
          </a:xfrm>
          <a:prstGeom prst="flowChartProcess">
            <a:avLst/>
          </a:prstGeom>
          <a:solidFill>
            <a:srgbClr val="AC0303"/>
          </a:solidFill>
          <a:ln>
            <a:solidFill>
              <a:srgbClr val="AC03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 name="Flowchart: Process 3"/>
          <p:cNvSpPr/>
          <p:nvPr/>
        </p:nvSpPr>
        <p:spPr>
          <a:xfrm>
            <a:off x="0" y="6589613"/>
            <a:ext cx="12192000" cy="268387"/>
          </a:xfrm>
          <a:prstGeom prst="flowChartProcess">
            <a:avLst/>
          </a:prstGeom>
          <a:solidFill>
            <a:srgbClr val="AC0303"/>
          </a:solidFill>
          <a:ln>
            <a:solidFill>
              <a:srgbClr val="AC03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Flowchart: Process 4"/>
          <p:cNvSpPr/>
          <p:nvPr/>
        </p:nvSpPr>
        <p:spPr>
          <a:xfrm rot="16200000">
            <a:off x="-1953206" y="4599994"/>
            <a:ext cx="4206098" cy="309914"/>
          </a:xfrm>
          <a:prstGeom prst="flowChartProcess">
            <a:avLst/>
          </a:prstGeom>
          <a:solidFill>
            <a:srgbClr val="AC0303"/>
          </a:solidFill>
          <a:ln>
            <a:solidFill>
              <a:srgbClr val="AC03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9" name="Flowchart: Process 68"/>
          <p:cNvSpPr/>
          <p:nvPr/>
        </p:nvSpPr>
        <p:spPr>
          <a:xfrm rot="16200000">
            <a:off x="9892731" y="1930594"/>
            <a:ext cx="4206098" cy="316334"/>
          </a:xfrm>
          <a:prstGeom prst="flowChartProcess">
            <a:avLst/>
          </a:prstGeom>
          <a:solidFill>
            <a:srgbClr val="AC0303"/>
          </a:solidFill>
          <a:ln>
            <a:solidFill>
              <a:srgbClr val="AC03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3" name="Freeform 24">
            <a:extLst>
              <a:ext uri="{FF2B5EF4-FFF2-40B4-BE49-F238E27FC236}">
                <a16:creationId xmlns:a16="http://schemas.microsoft.com/office/drawing/2014/main" id="{280822FF-BE16-4B4C-819A-401D183994DA}"/>
              </a:ext>
            </a:extLst>
          </p:cNvPr>
          <p:cNvSpPr>
            <a:spLocks/>
          </p:cNvSpPr>
          <p:nvPr/>
        </p:nvSpPr>
        <p:spPr bwMode="auto">
          <a:xfrm flipH="1">
            <a:off x="10111797" y="2659365"/>
            <a:ext cx="1000043" cy="1482467"/>
          </a:xfrm>
          <a:custGeom>
            <a:avLst/>
            <a:gdLst/>
            <a:ahLst/>
            <a:cxnLst>
              <a:cxn ang="0">
                <a:pos x="24" y="511"/>
              </a:cxn>
              <a:cxn ang="0">
                <a:pos x="0" y="601"/>
              </a:cxn>
              <a:cxn ang="0">
                <a:pos x="24" y="692"/>
              </a:cxn>
              <a:cxn ang="0">
                <a:pos x="233" y="1054"/>
              </a:cxn>
              <a:cxn ang="0">
                <a:pos x="712" y="226"/>
              </a:cxn>
              <a:cxn ang="0">
                <a:pos x="319" y="0"/>
              </a:cxn>
              <a:cxn ang="0">
                <a:pos x="24" y="511"/>
              </a:cxn>
            </a:cxnLst>
            <a:rect l="0" t="0" r="r" b="b"/>
            <a:pathLst>
              <a:path w="712" h="1054">
                <a:moveTo>
                  <a:pt x="24" y="511"/>
                </a:moveTo>
                <a:cubicBezTo>
                  <a:pt x="9" y="537"/>
                  <a:pt x="0" y="568"/>
                  <a:pt x="0" y="601"/>
                </a:cubicBezTo>
                <a:cubicBezTo>
                  <a:pt x="0" y="634"/>
                  <a:pt x="9" y="665"/>
                  <a:pt x="24" y="692"/>
                </a:cubicBezTo>
                <a:cubicBezTo>
                  <a:pt x="233" y="1054"/>
                  <a:pt x="233" y="1054"/>
                  <a:pt x="233" y="1054"/>
                </a:cubicBezTo>
                <a:cubicBezTo>
                  <a:pt x="712" y="226"/>
                  <a:pt x="712" y="226"/>
                  <a:pt x="712" y="226"/>
                </a:cubicBezTo>
                <a:cubicBezTo>
                  <a:pt x="319" y="0"/>
                  <a:pt x="319" y="0"/>
                  <a:pt x="319" y="0"/>
                </a:cubicBezTo>
                <a:lnTo>
                  <a:pt x="24" y="511"/>
                </a:lnTo>
                <a:close/>
              </a:path>
            </a:pathLst>
          </a:custGeom>
          <a:solidFill>
            <a:srgbClr val="F89120"/>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4" name="Freeform 36">
            <a:extLst>
              <a:ext uri="{FF2B5EF4-FFF2-40B4-BE49-F238E27FC236}">
                <a16:creationId xmlns:a16="http://schemas.microsoft.com/office/drawing/2014/main" id="{28DD25EC-5DD2-40A8-8A45-576AF7567607}"/>
              </a:ext>
            </a:extLst>
          </p:cNvPr>
          <p:cNvSpPr>
            <a:spLocks/>
          </p:cNvSpPr>
          <p:nvPr/>
        </p:nvSpPr>
        <p:spPr bwMode="auto">
          <a:xfrm flipH="1">
            <a:off x="8740378" y="3242341"/>
            <a:ext cx="2368631" cy="1405859"/>
          </a:xfrm>
          <a:custGeom>
            <a:avLst/>
            <a:gdLst/>
            <a:ahLst/>
            <a:cxnLst>
              <a:cxn ang="0">
                <a:pos x="785" y="1000"/>
              </a:cxn>
              <a:cxn ang="0">
                <a:pos x="884" y="727"/>
              </a:cxn>
              <a:cxn ang="0">
                <a:pos x="865" y="727"/>
              </a:cxn>
              <a:cxn ang="0">
                <a:pos x="381" y="727"/>
              </a:cxn>
              <a:cxn ang="0">
                <a:pos x="291" y="702"/>
              </a:cxn>
              <a:cxn ang="0">
                <a:pos x="224" y="636"/>
              </a:cxn>
              <a:cxn ang="0">
                <a:pos x="0" y="246"/>
              </a:cxn>
              <a:cxn ang="0">
                <a:pos x="102" y="274"/>
              </a:cxn>
              <a:cxn ang="0">
                <a:pos x="865" y="274"/>
              </a:cxn>
              <a:cxn ang="0">
                <a:pos x="884" y="274"/>
              </a:cxn>
              <a:cxn ang="0">
                <a:pos x="785" y="0"/>
              </a:cxn>
              <a:cxn ang="0">
                <a:pos x="1683" y="500"/>
              </a:cxn>
              <a:cxn ang="0">
                <a:pos x="1684" y="500"/>
              </a:cxn>
              <a:cxn ang="0">
                <a:pos x="785" y="1000"/>
              </a:cxn>
            </a:cxnLst>
            <a:rect l="0" t="0" r="r" b="b"/>
            <a:pathLst>
              <a:path w="1684" h="1000">
                <a:moveTo>
                  <a:pt x="785" y="1000"/>
                </a:moveTo>
                <a:cubicBezTo>
                  <a:pt x="884" y="727"/>
                  <a:pt x="884" y="727"/>
                  <a:pt x="884" y="727"/>
                </a:cubicBezTo>
                <a:cubicBezTo>
                  <a:pt x="865" y="727"/>
                  <a:pt x="865" y="727"/>
                  <a:pt x="865" y="727"/>
                </a:cubicBezTo>
                <a:cubicBezTo>
                  <a:pt x="381" y="727"/>
                  <a:pt x="381" y="727"/>
                  <a:pt x="381" y="727"/>
                </a:cubicBezTo>
                <a:cubicBezTo>
                  <a:pt x="350" y="727"/>
                  <a:pt x="319" y="719"/>
                  <a:pt x="291" y="702"/>
                </a:cubicBezTo>
                <a:cubicBezTo>
                  <a:pt x="262" y="686"/>
                  <a:pt x="240" y="663"/>
                  <a:pt x="224" y="636"/>
                </a:cubicBezTo>
                <a:cubicBezTo>
                  <a:pt x="0" y="246"/>
                  <a:pt x="0" y="246"/>
                  <a:pt x="0" y="246"/>
                </a:cubicBezTo>
                <a:cubicBezTo>
                  <a:pt x="0" y="246"/>
                  <a:pt x="39" y="274"/>
                  <a:pt x="102" y="274"/>
                </a:cubicBezTo>
                <a:cubicBezTo>
                  <a:pt x="165" y="274"/>
                  <a:pt x="865" y="274"/>
                  <a:pt x="865" y="274"/>
                </a:cubicBezTo>
                <a:cubicBezTo>
                  <a:pt x="884" y="274"/>
                  <a:pt x="884" y="274"/>
                  <a:pt x="884" y="274"/>
                </a:cubicBezTo>
                <a:cubicBezTo>
                  <a:pt x="785" y="0"/>
                  <a:pt x="785" y="0"/>
                  <a:pt x="785" y="0"/>
                </a:cubicBezTo>
                <a:cubicBezTo>
                  <a:pt x="1015" y="200"/>
                  <a:pt x="1385" y="389"/>
                  <a:pt x="1683" y="500"/>
                </a:cubicBezTo>
                <a:cubicBezTo>
                  <a:pt x="1683" y="500"/>
                  <a:pt x="1684" y="500"/>
                  <a:pt x="1684" y="500"/>
                </a:cubicBezTo>
                <a:cubicBezTo>
                  <a:pt x="1385" y="611"/>
                  <a:pt x="1015" y="800"/>
                  <a:pt x="785" y="1000"/>
                </a:cubicBezTo>
                <a:close/>
              </a:path>
            </a:pathLst>
          </a:custGeom>
          <a:gradFill flip="none" rotWithShape="1">
            <a:gsLst>
              <a:gs pos="50000">
                <a:srgbClr val="F89120"/>
              </a:gs>
              <a:gs pos="27000">
                <a:srgbClr val="FFC352"/>
              </a:gs>
              <a:gs pos="19000">
                <a:srgbClr val="D06900"/>
              </a:gs>
              <a:gs pos="80000">
                <a:srgbClr val="F89120"/>
              </a:gs>
            </a:gsLst>
            <a:lin ang="19800000" scaled="0"/>
            <a:tileRect/>
          </a:gradFill>
          <a:ln w="9525">
            <a:noFill/>
            <a:round/>
            <a:headEnd/>
            <a:tailEnd/>
          </a:ln>
          <a:effectLst>
            <a:outerShdw blurRad="50800" dist="38100" dir="16200000"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solidFill>
                <a:schemeClr val="bg1"/>
              </a:solidFill>
            </a:endParaRPr>
          </a:p>
        </p:txBody>
      </p:sp>
      <p:grpSp>
        <p:nvGrpSpPr>
          <p:cNvPr id="35" name="Group 34">
            <a:extLst>
              <a:ext uri="{FF2B5EF4-FFF2-40B4-BE49-F238E27FC236}">
                <a16:creationId xmlns:a16="http://schemas.microsoft.com/office/drawing/2014/main" id="{E10209A3-CD10-4904-9C43-14C220947277}"/>
              </a:ext>
            </a:extLst>
          </p:cNvPr>
          <p:cNvGrpSpPr/>
          <p:nvPr/>
        </p:nvGrpSpPr>
        <p:grpSpPr>
          <a:xfrm flipH="1">
            <a:off x="9281530" y="1026009"/>
            <a:ext cx="2286000" cy="2072718"/>
            <a:chOff x="2198511" y="2316441"/>
            <a:chExt cx="2286000" cy="2072718"/>
          </a:xfrm>
        </p:grpSpPr>
        <p:sp>
          <p:nvSpPr>
            <p:cNvPr id="36" name="Freeform: Shape 18">
              <a:extLst>
                <a:ext uri="{FF2B5EF4-FFF2-40B4-BE49-F238E27FC236}">
                  <a16:creationId xmlns:a16="http://schemas.microsoft.com/office/drawing/2014/main" id="{C7512050-C731-470C-B7D8-C6F1BC3EF8E1}"/>
                </a:ext>
              </a:extLst>
            </p:cNvPr>
            <p:cNvSpPr>
              <a:spLocks noChangeAspect="1"/>
            </p:cNvSpPr>
            <p:nvPr/>
          </p:nvSpPr>
          <p:spPr>
            <a:xfrm>
              <a:off x="2198511" y="2316441"/>
              <a:ext cx="228600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solidFill>
                <a:schemeClr val="bg1"/>
              </a:solidFill>
            </a:ln>
            <a:effectLst>
              <a:outerShdw blurRad="228600" dist="2286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solidFill>
                  <a:schemeClr val="bg1"/>
                </a:solidFill>
              </a:endParaRPr>
            </a:p>
          </p:txBody>
        </p:sp>
        <p:sp>
          <p:nvSpPr>
            <p:cNvPr id="37" name="Freeform: Shape 19">
              <a:extLst>
                <a:ext uri="{FF2B5EF4-FFF2-40B4-BE49-F238E27FC236}">
                  <a16:creationId xmlns:a16="http://schemas.microsoft.com/office/drawing/2014/main" id="{34293A1A-AD4D-4E4A-961D-56DE4B0AF8AC}"/>
                </a:ext>
              </a:extLst>
            </p:cNvPr>
            <p:cNvSpPr>
              <a:spLocks noChangeAspect="1"/>
            </p:cNvSpPr>
            <p:nvPr/>
          </p:nvSpPr>
          <p:spPr>
            <a:xfrm>
              <a:off x="2289951" y="2399350"/>
              <a:ext cx="2103120" cy="19069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1B1B1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solidFill>
                  <a:schemeClr val="bg1"/>
                </a:solidFill>
              </a:endParaRPr>
            </a:p>
          </p:txBody>
        </p:sp>
        <p:sp>
          <p:nvSpPr>
            <p:cNvPr id="38" name="Freeform: Shape 20">
              <a:extLst>
                <a:ext uri="{FF2B5EF4-FFF2-40B4-BE49-F238E27FC236}">
                  <a16:creationId xmlns:a16="http://schemas.microsoft.com/office/drawing/2014/main" id="{DE06D9C7-2114-4BD1-8AAD-E766123B739C}"/>
                </a:ext>
              </a:extLst>
            </p:cNvPr>
            <p:cNvSpPr>
              <a:spLocks noChangeAspect="1"/>
            </p:cNvSpPr>
            <p:nvPr/>
          </p:nvSpPr>
          <p:spPr>
            <a:xfrm>
              <a:off x="2518551" y="2606622"/>
              <a:ext cx="1645920" cy="1492355"/>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solidFill>
                  <a:schemeClr val="bg1"/>
                </a:solidFill>
              </a:endParaRPr>
            </a:p>
          </p:txBody>
        </p:sp>
      </p:grpSp>
      <p:sp>
        <p:nvSpPr>
          <p:cNvPr id="39" name="TextBox 38">
            <a:extLst>
              <a:ext uri="{FF2B5EF4-FFF2-40B4-BE49-F238E27FC236}">
                <a16:creationId xmlns:a16="http://schemas.microsoft.com/office/drawing/2014/main" id="{76D60CDB-D511-420F-B238-13A865BF6AF4}"/>
              </a:ext>
            </a:extLst>
          </p:cNvPr>
          <p:cNvSpPr txBox="1"/>
          <p:nvPr/>
        </p:nvSpPr>
        <p:spPr>
          <a:xfrm>
            <a:off x="6296274" y="4500304"/>
            <a:ext cx="2560320" cy="2046714"/>
          </a:xfrm>
          <a:prstGeom prst="rect">
            <a:avLst/>
          </a:prstGeom>
          <a:noFill/>
        </p:spPr>
        <p:txBody>
          <a:bodyPr wrap="square" rtlCol="0">
            <a:spAutoFit/>
          </a:bodyPr>
          <a:lstStyle/>
          <a:p>
            <a:endParaRPr lang="en-US" sz="1000" b="1" dirty="0">
              <a:solidFill>
                <a:schemeClr val="bg1"/>
              </a:solidFill>
              <a:latin typeface="Candara" panose="020E0502030303020204" pitchFamily="34" charset="0"/>
            </a:endParaRP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p:txBody>
      </p:sp>
      <p:sp>
        <p:nvSpPr>
          <p:cNvPr id="40" name="TextBox 39">
            <a:extLst>
              <a:ext uri="{FF2B5EF4-FFF2-40B4-BE49-F238E27FC236}">
                <a16:creationId xmlns:a16="http://schemas.microsoft.com/office/drawing/2014/main" id="{314482CC-5577-418B-A184-9E49500F1D9F}"/>
              </a:ext>
            </a:extLst>
          </p:cNvPr>
          <p:cNvSpPr txBox="1"/>
          <p:nvPr/>
        </p:nvSpPr>
        <p:spPr>
          <a:xfrm>
            <a:off x="2596429" y="1952943"/>
            <a:ext cx="3200400" cy="1969770"/>
          </a:xfrm>
          <a:prstGeom prst="rect">
            <a:avLst/>
          </a:prstGeom>
          <a:noFill/>
        </p:spPr>
        <p:txBody>
          <a:bodyPr wrap="square" numCol="1" spcCol="914400" rtlCol="0">
            <a:spAutoFit/>
          </a:bodyPr>
          <a:lstStyle/>
          <a:p>
            <a:pPr algn="ctr"/>
            <a:r>
              <a:rPr lang="en-US" sz="1400" dirty="0">
                <a:solidFill>
                  <a:schemeClr val="bg1"/>
                </a:solidFill>
                <a:latin typeface="Bernard MT Condensed" panose="02050806060905020404" pitchFamily="18" charset="0"/>
              </a:rPr>
              <a:t>LOREM IPSUM DOLOR</a:t>
            </a:r>
          </a:p>
          <a:p>
            <a:pPr algn="ctr"/>
            <a:endParaRPr lang="en-US" sz="400" dirty="0">
              <a:solidFill>
                <a:srgbClr val="00B0F0"/>
              </a:solidFill>
              <a:latin typeface="Bernard MT Condensed" panose="02050806060905020404" pitchFamily="18"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sp>
        <p:nvSpPr>
          <p:cNvPr id="41" name="TextBox 40">
            <a:extLst>
              <a:ext uri="{FF2B5EF4-FFF2-40B4-BE49-F238E27FC236}">
                <a16:creationId xmlns:a16="http://schemas.microsoft.com/office/drawing/2014/main" id="{87DC2EBA-0727-4972-B319-C25F6ED5DE5D}"/>
              </a:ext>
            </a:extLst>
          </p:cNvPr>
          <p:cNvSpPr txBox="1"/>
          <p:nvPr/>
        </p:nvSpPr>
        <p:spPr>
          <a:xfrm>
            <a:off x="3311275" y="4500304"/>
            <a:ext cx="2560320" cy="2046714"/>
          </a:xfrm>
          <a:prstGeom prst="rect">
            <a:avLst/>
          </a:prstGeom>
          <a:noFill/>
        </p:spPr>
        <p:txBody>
          <a:bodyPr wrap="square" rtlCol="0">
            <a:spAutoFit/>
          </a:bodyPr>
          <a:lstStyle/>
          <a:p>
            <a:endParaRPr lang="en-US" sz="1000" b="1" dirty="0">
              <a:solidFill>
                <a:schemeClr val="bg1"/>
              </a:solidFill>
              <a:latin typeface="Candara" panose="020E0502030303020204" pitchFamily="34" charset="0"/>
            </a:endParaRPr>
          </a:p>
          <a:p>
            <a:pPr marL="400050" indent="-400050">
              <a:buFont typeface="+mj-lt"/>
              <a:buAutoNum type="arabicParenR"/>
            </a:pPr>
            <a:r>
              <a:rPr lang="en-US" sz="1300" dirty="0">
                <a:solidFill>
                  <a:schemeClr val="bg1"/>
                </a:solidFill>
                <a:latin typeface="Candara" panose="020E0502030303020204" pitchFamily="34" charset="0"/>
              </a:rPr>
              <a:t>Lorem ipsum dolor sit amet, consectetur adipiscing elit, sed do eiusmod .</a:t>
            </a:r>
          </a:p>
          <a:p>
            <a:pPr marL="400050" indent="-40005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a:p>
            <a:pPr marL="400050" indent="-40005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p:txBody>
      </p:sp>
      <p:sp>
        <p:nvSpPr>
          <p:cNvPr id="42" name="TextBox 41">
            <a:extLst>
              <a:ext uri="{FF2B5EF4-FFF2-40B4-BE49-F238E27FC236}">
                <a16:creationId xmlns:a16="http://schemas.microsoft.com/office/drawing/2014/main" id="{5745D32B-370C-46E3-9953-43913EFC3C1A}"/>
              </a:ext>
            </a:extLst>
          </p:cNvPr>
          <p:cNvSpPr txBox="1"/>
          <p:nvPr/>
        </p:nvSpPr>
        <p:spPr>
          <a:xfrm>
            <a:off x="2286000" y="2406706"/>
            <a:ext cx="6539840" cy="2031325"/>
          </a:xfrm>
          <a:prstGeom prst="rect">
            <a:avLst/>
          </a:prstGeom>
          <a:noFill/>
        </p:spPr>
        <p:txBody>
          <a:bodyPr wrap="square" numCol="1" spcCol="914400" rtlCol="0">
            <a:spAutoFit/>
          </a:bodyPr>
          <a:lstStyle/>
          <a:p>
            <a:pPr algn="just" rtl="1"/>
            <a:r>
              <a:rPr lang="fa-IR" sz="1400" dirty="0" smtClean="0">
                <a:latin typeface="Candara" panose="020E0502030303020204" pitchFamily="34" charset="0"/>
              </a:rPr>
              <a:t>........................................................................................................................................................................................................................................................................................................................................................................................................................................................................................................................... </a:t>
            </a:r>
            <a:r>
              <a:rPr lang="fa-IR" sz="1400" dirty="0">
                <a:latin typeface="Candara" panose="020E0502030303020204" pitchFamily="34" charset="0"/>
              </a:rPr>
              <a:t>...........................................................................................................................................................................................................................................................................................................................................................................................................................................................................................................................</a:t>
            </a:r>
          </a:p>
          <a:p>
            <a:pPr algn="just" rtl="1"/>
            <a:endParaRPr lang="fa-IR" sz="1400" dirty="0">
              <a:latin typeface="Candara" panose="020E0502030303020204" pitchFamily="34" charset="0"/>
            </a:endParaRPr>
          </a:p>
        </p:txBody>
      </p:sp>
      <p:sp>
        <p:nvSpPr>
          <p:cNvPr id="45" name="TextBox 44">
            <a:extLst>
              <a:ext uri="{FF2B5EF4-FFF2-40B4-BE49-F238E27FC236}">
                <a16:creationId xmlns:a16="http://schemas.microsoft.com/office/drawing/2014/main" id="{035C746E-1537-47F6-9703-8C15CD3DDBFB}"/>
              </a:ext>
            </a:extLst>
          </p:cNvPr>
          <p:cNvSpPr txBox="1"/>
          <p:nvPr/>
        </p:nvSpPr>
        <p:spPr>
          <a:xfrm>
            <a:off x="3341511" y="258228"/>
            <a:ext cx="5508979"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pic>
        <p:nvPicPr>
          <p:cNvPr id="46" name="Picture 45">
            <a:hlinkClick r:id="rId2"/>
            <a:extLst>
              <a:ext uri="{FF2B5EF4-FFF2-40B4-BE49-F238E27FC236}">
                <a16:creationId xmlns:a16="http://schemas.microsoft.com/office/drawing/2014/main" id="{4AE19F4D-101E-41F4-8848-BF5B6E49284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
        <p:nvSpPr>
          <p:cNvPr id="3" name="TextBox 2"/>
          <p:cNvSpPr txBox="1"/>
          <p:nvPr/>
        </p:nvSpPr>
        <p:spPr>
          <a:xfrm>
            <a:off x="9652120" y="1636239"/>
            <a:ext cx="1544819" cy="1015663"/>
          </a:xfrm>
          <a:prstGeom prst="rect">
            <a:avLst/>
          </a:prstGeom>
          <a:noFill/>
        </p:spPr>
        <p:txBody>
          <a:bodyPr wrap="square" rtlCol="0">
            <a:spAutoFit/>
          </a:bodyPr>
          <a:lstStyle/>
          <a:p>
            <a:pPr algn="ctr"/>
            <a:r>
              <a:rPr lang="fa-IR" sz="3000" b="1" dirty="0">
                <a:cs typeface="B Titr" panose="00000700000000000000" pitchFamily="2" charset="-78"/>
              </a:rPr>
              <a:t>چالش‌ها و</a:t>
            </a:r>
          </a:p>
          <a:p>
            <a:pPr algn="ctr"/>
            <a:r>
              <a:rPr lang="fa-IR" sz="3000" b="1" dirty="0">
                <a:cs typeface="B Titr" panose="00000700000000000000" pitchFamily="2" charset="-78"/>
              </a:rPr>
              <a:t>نیازها</a:t>
            </a:r>
            <a:endParaRPr lang="en-US" sz="3000" b="1" dirty="0">
              <a:cs typeface="B Titr" panose="00000700000000000000" pitchFamily="2" charset="-78"/>
            </a:endParaRPr>
          </a:p>
        </p:txBody>
      </p:sp>
      <p:pic>
        <p:nvPicPr>
          <p:cNvPr id="20" name="Picture 4" descr="زیرپورتال مرکز نوآوری معادن و صنایع معدنی ایران"/>
          <p:cNvPicPr>
            <a:picLocks noChangeAspect="1" noChangeArrowheads="1"/>
          </p:cNvPicPr>
          <p:nvPr/>
        </p:nvPicPr>
        <p:blipFill rotWithShape="1">
          <a:blip r:embed="rId4">
            <a:extLst>
              <a:ext uri="{28A0092B-C50C-407E-A947-70E740481C1C}">
                <a14:useLocalDpi xmlns:a14="http://schemas.microsoft.com/office/drawing/2010/main" val="0"/>
              </a:ext>
            </a:extLst>
          </a:blip>
          <a:srcRect b="18951"/>
          <a:stretch/>
        </p:blipFill>
        <p:spPr bwMode="auto">
          <a:xfrm>
            <a:off x="11161686" y="4815316"/>
            <a:ext cx="954114" cy="1073877"/>
          </a:xfrm>
          <a:prstGeom prst="rect">
            <a:avLst/>
          </a:prstGeom>
          <a:noFill/>
          <a:extLst>
            <a:ext uri="{909E8E84-426E-40DD-AFC4-6F175D3DCCD1}">
              <a14:hiddenFill xmlns:a14="http://schemas.microsoft.com/office/drawing/2010/main">
                <a:solidFill>
                  <a:srgbClr val="FFFFFF"/>
                </a:solidFill>
              </a14:hiddenFill>
            </a:ext>
          </a:extLst>
        </p:spPr>
      </p:pic>
      <p:sp>
        <p:nvSpPr>
          <p:cNvPr id="21" name="Rectangle 20"/>
          <p:cNvSpPr/>
          <p:nvPr/>
        </p:nvSpPr>
        <p:spPr>
          <a:xfrm>
            <a:off x="-31865" y="1203398"/>
            <a:ext cx="1104230" cy="369332"/>
          </a:xfrm>
          <a:prstGeom prst="rect">
            <a:avLst/>
          </a:prstGeom>
        </p:spPr>
        <p:txBody>
          <a:bodyPr wrap="square">
            <a:spAutoFit/>
          </a:bodyPr>
          <a:lstStyle/>
          <a:p>
            <a:pPr algn="just" rtl="1"/>
            <a:r>
              <a:rPr lang="fa-IR" b="1" dirty="0" smtClean="0">
                <a:cs typeface="B Nazanin" panose="00000400000000000000" pitchFamily="2" charset="-78"/>
              </a:rPr>
              <a:t>لوگو شرکت </a:t>
            </a:r>
            <a:endParaRPr lang="fa-IR" b="1" dirty="0">
              <a:cs typeface="B Nazanin" panose="00000400000000000000" pitchFamily="2" charset="-78"/>
            </a:endParaRPr>
          </a:p>
        </p:txBody>
      </p:sp>
    </p:spTree>
    <p:extLst>
      <p:ext uri="{BB962C8B-B14F-4D97-AF65-F5344CB8AC3E}">
        <p14:creationId xmlns:p14="http://schemas.microsoft.com/office/powerpoint/2010/main" val="4244011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wipe(left)">
                                      <p:cBhvr>
                                        <p:cTn id="7" dur="500"/>
                                        <p:tgtEl>
                                          <p:spTgt spid="45"/>
                                        </p:tgtEl>
                                      </p:cBhvr>
                                    </p:animEffect>
                                  </p:childTnLst>
                                </p:cTn>
                              </p:par>
                              <p:par>
                                <p:cTn id="8" presetID="42" presetClass="entr" presetSubtype="0" fill="hold" grpId="0" nodeType="withEffect">
                                  <p:stCondLst>
                                    <p:cond delay="0"/>
                                  </p:stCondLst>
                                  <p:childTnLst>
                                    <p:set>
                                      <p:cBhvr>
                                        <p:cTn id="9" dur="1" fill="hold">
                                          <p:stCondLst>
                                            <p:cond delay="0"/>
                                          </p:stCondLst>
                                        </p:cTn>
                                        <p:tgtEl>
                                          <p:spTgt spid="40"/>
                                        </p:tgtEl>
                                        <p:attrNameLst>
                                          <p:attrName>style.visibility</p:attrName>
                                        </p:attrNameLst>
                                      </p:cBhvr>
                                      <p:to>
                                        <p:strVal val="visible"/>
                                      </p:to>
                                    </p:set>
                                    <p:animEffect transition="in" filter="fade">
                                      <p:cBhvr>
                                        <p:cTn id="10" dur="1000"/>
                                        <p:tgtEl>
                                          <p:spTgt spid="40"/>
                                        </p:tgtEl>
                                      </p:cBhvr>
                                    </p:animEffect>
                                    <p:anim calcmode="lin" valueType="num">
                                      <p:cBhvr>
                                        <p:cTn id="11" dur="1000" fill="hold"/>
                                        <p:tgtEl>
                                          <p:spTgt spid="40"/>
                                        </p:tgtEl>
                                        <p:attrNameLst>
                                          <p:attrName>ppt_x</p:attrName>
                                        </p:attrNameLst>
                                      </p:cBhvr>
                                      <p:tavLst>
                                        <p:tav tm="0">
                                          <p:val>
                                            <p:strVal val="#ppt_x"/>
                                          </p:val>
                                        </p:tav>
                                        <p:tav tm="100000">
                                          <p:val>
                                            <p:strVal val="#ppt_x"/>
                                          </p:val>
                                        </p:tav>
                                      </p:tavLst>
                                    </p:anim>
                                    <p:anim calcmode="lin" valueType="num">
                                      <p:cBhvr>
                                        <p:cTn id="12" dur="1000" fill="hold"/>
                                        <p:tgtEl>
                                          <p:spTgt spid="40"/>
                                        </p:tgtEl>
                                        <p:attrNameLst>
                                          <p:attrName>ppt_y</p:attrName>
                                        </p:attrNameLst>
                                      </p:cBhvr>
                                      <p:tavLst>
                                        <p:tav tm="0">
                                          <p:val>
                                            <p:strVal val="#ppt_y+.1"/>
                                          </p:val>
                                        </p:tav>
                                        <p:tav tm="100000">
                                          <p:val>
                                            <p:strVal val="#ppt_y"/>
                                          </p:val>
                                        </p:tav>
                                      </p:tavLst>
                                    </p:anim>
                                  </p:childTnLst>
                                </p:cTn>
                              </p:par>
                            </p:childTnLst>
                          </p:cTn>
                        </p:par>
                        <p:par>
                          <p:cTn id="13" fill="hold">
                            <p:stCondLst>
                              <p:cond delay="1000"/>
                            </p:stCondLst>
                            <p:childTnLst>
                              <p:par>
                                <p:cTn id="14" presetID="42" presetClass="entr" presetSubtype="0" fill="hold" grpId="0" nodeType="afterEffect">
                                  <p:stCondLst>
                                    <p:cond delay="0"/>
                                  </p:stCondLst>
                                  <p:childTnLst>
                                    <p:set>
                                      <p:cBhvr>
                                        <p:cTn id="15" dur="1" fill="hold">
                                          <p:stCondLst>
                                            <p:cond delay="0"/>
                                          </p:stCondLst>
                                        </p:cTn>
                                        <p:tgtEl>
                                          <p:spTgt spid="41">
                                            <p:txEl>
                                              <p:pRg st="1" end="1"/>
                                            </p:txEl>
                                          </p:spTgt>
                                        </p:tgtEl>
                                        <p:attrNameLst>
                                          <p:attrName>style.visibility</p:attrName>
                                        </p:attrNameLst>
                                      </p:cBhvr>
                                      <p:to>
                                        <p:strVal val="visible"/>
                                      </p:to>
                                    </p:set>
                                    <p:animEffect transition="in" filter="fade">
                                      <p:cBhvr>
                                        <p:cTn id="16" dur="1000"/>
                                        <p:tgtEl>
                                          <p:spTgt spid="41">
                                            <p:txEl>
                                              <p:pRg st="1" end="1"/>
                                            </p:txEl>
                                          </p:spTgt>
                                        </p:tgtEl>
                                      </p:cBhvr>
                                    </p:animEffect>
                                    <p:anim calcmode="lin" valueType="num">
                                      <p:cBhvr>
                                        <p:cTn id="17" dur="1000" fill="hold"/>
                                        <p:tgtEl>
                                          <p:spTgt spid="41">
                                            <p:txEl>
                                              <p:pRg st="1" end="1"/>
                                            </p:txEl>
                                          </p:spTgt>
                                        </p:tgtEl>
                                        <p:attrNameLst>
                                          <p:attrName>ppt_x</p:attrName>
                                        </p:attrNameLst>
                                      </p:cBhvr>
                                      <p:tavLst>
                                        <p:tav tm="0">
                                          <p:val>
                                            <p:strVal val="#ppt_x"/>
                                          </p:val>
                                        </p:tav>
                                        <p:tav tm="100000">
                                          <p:val>
                                            <p:strVal val="#ppt_x"/>
                                          </p:val>
                                        </p:tav>
                                      </p:tavLst>
                                    </p:anim>
                                    <p:anim calcmode="lin" valueType="num">
                                      <p:cBhvr>
                                        <p:cTn id="18" dur="1000" fill="hold"/>
                                        <p:tgtEl>
                                          <p:spTgt spid="41">
                                            <p:txEl>
                                              <p:pRg st="1" end="1"/>
                                            </p:txEl>
                                          </p:spTgt>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42" presetClass="entr" presetSubtype="0" fill="hold" grpId="0" nodeType="afterEffect">
                                  <p:stCondLst>
                                    <p:cond delay="0"/>
                                  </p:stCondLst>
                                  <p:childTnLst>
                                    <p:set>
                                      <p:cBhvr>
                                        <p:cTn id="21" dur="1" fill="hold">
                                          <p:stCondLst>
                                            <p:cond delay="0"/>
                                          </p:stCondLst>
                                        </p:cTn>
                                        <p:tgtEl>
                                          <p:spTgt spid="41">
                                            <p:txEl>
                                              <p:pRg st="2" end="2"/>
                                            </p:txEl>
                                          </p:spTgt>
                                        </p:tgtEl>
                                        <p:attrNameLst>
                                          <p:attrName>style.visibility</p:attrName>
                                        </p:attrNameLst>
                                      </p:cBhvr>
                                      <p:to>
                                        <p:strVal val="visible"/>
                                      </p:to>
                                    </p:set>
                                    <p:animEffect transition="in" filter="fade">
                                      <p:cBhvr>
                                        <p:cTn id="22" dur="1000"/>
                                        <p:tgtEl>
                                          <p:spTgt spid="41">
                                            <p:txEl>
                                              <p:pRg st="2" end="2"/>
                                            </p:txEl>
                                          </p:spTgt>
                                        </p:tgtEl>
                                      </p:cBhvr>
                                    </p:animEffect>
                                    <p:anim calcmode="lin" valueType="num">
                                      <p:cBhvr>
                                        <p:cTn id="23" dur="1000" fill="hold"/>
                                        <p:tgtEl>
                                          <p:spTgt spid="41">
                                            <p:txEl>
                                              <p:pRg st="2" end="2"/>
                                            </p:txEl>
                                          </p:spTgt>
                                        </p:tgtEl>
                                        <p:attrNameLst>
                                          <p:attrName>ppt_x</p:attrName>
                                        </p:attrNameLst>
                                      </p:cBhvr>
                                      <p:tavLst>
                                        <p:tav tm="0">
                                          <p:val>
                                            <p:strVal val="#ppt_x"/>
                                          </p:val>
                                        </p:tav>
                                        <p:tav tm="100000">
                                          <p:val>
                                            <p:strVal val="#ppt_x"/>
                                          </p:val>
                                        </p:tav>
                                      </p:tavLst>
                                    </p:anim>
                                    <p:anim calcmode="lin" valueType="num">
                                      <p:cBhvr>
                                        <p:cTn id="24" dur="1000" fill="hold"/>
                                        <p:tgtEl>
                                          <p:spTgt spid="41">
                                            <p:txEl>
                                              <p:pRg st="2" end="2"/>
                                            </p:txEl>
                                          </p:spTgt>
                                        </p:tgtEl>
                                        <p:attrNameLst>
                                          <p:attrName>ppt_y</p:attrName>
                                        </p:attrNameLst>
                                      </p:cBhvr>
                                      <p:tavLst>
                                        <p:tav tm="0">
                                          <p:val>
                                            <p:strVal val="#ppt_y+.1"/>
                                          </p:val>
                                        </p:tav>
                                        <p:tav tm="100000">
                                          <p:val>
                                            <p:strVal val="#ppt_y"/>
                                          </p:val>
                                        </p:tav>
                                      </p:tavLst>
                                    </p:anim>
                                  </p:childTnLst>
                                </p:cTn>
                              </p:par>
                            </p:childTnLst>
                          </p:cTn>
                        </p:par>
                        <p:par>
                          <p:cTn id="25" fill="hold">
                            <p:stCondLst>
                              <p:cond delay="3000"/>
                            </p:stCondLst>
                            <p:childTnLst>
                              <p:par>
                                <p:cTn id="26" presetID="42" presetClass="entr" presetSubtype="0" fill="hold" grpId="0" nodeType="afterEffect">
                                  <p:stCondLst>
                                    <p:cond delay="0"/>
                                  </p:stCondLst>
                                  <p:childTnLst>
                                    <p:set>
                                      <p:cBhvr>
                                        <p:cTn id="27" dur="1" fill="hold">
                                          <p:stCondLst>
                                            <p:cond delay="0"/>
                                          </p:stCondLst>
                                        </p:cTn>
                                        <p:tgtEl>
                                          <p:spTgt spid="41">
                                            <p:txEl>
                                              <p:pRg st="3" end="3"/>
                                            </p:txEl>
                                          </p:spTgt>
                                        </p:tgtEl>
                                        <p:attrNameLst>
                                          <p:attrName>style.visibility</p:attrName>
                                        </p:attrNameLst>
                                      </p:cBhvr>
                                      <p:to>
                                        <p:strVal val="visible"/>
                                      </p:to>
                                    </p:set>
                                    <p:animEffect transition="in" filter="fade">
                                      <p:cBhvr>
                                        <p:cTn id="28" dur="1000"/>
                                        <p:tgtEl>
                                          <p:spTgt spid="41">
                                            <p:txEl>
                                              <p:pRg st="3" end="3"/>
                                            </p:txEl>
                                          </p:spTgt>
                                        </p:tgtEl>
                                      </p:cBhvr>
                                    </p:animEffect>
                                    <p:anim calcmode="lin" valueType="num">
                                      <p:cBhvr>
                                        <p:cTn id="29" dur="1000" fill="hold"/>
                                        <p:tgtEl>
                                          <p:spTgt spid="41">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41">
                                            <p:txEl>
                                              <p:pRg st="3" end="3"/>
                                            </p:txEl>
                                          </p:spTgt>
                                        </p:tgtEl>
                                        <p:attrNameLst>
                                          <p:attrName>ppt_y</p:attrName>
                                        </p:attrNameLst>
                                      </p:cBhvr>
                                      <p:tavLst>
                                        <p:tav tm="0">
                                          <p:val>
                                            <p:strVal val="#ppt_y+.1"/>
                                          </p:val>
                                        </p:tav>
                                        <p:tav tm="100000">
                                          <p:val>
                                            <p:strVal val="#ppt_y"/>
                                          </p:val>
                                        </p:tav>
                                      </p:tavLst>
                                    </p:anim>
                                  </p:childTnLst>
                                </p:cTn>
                              </p:par>
                            </p:childTnLst>
                          </p:cTn>
                        </p:par>
                        <p:par>
                          <p:cTn id="31" fill="hold">
                            <p:stCondLst>
                              <p:cond delay="4000"/>
                            </p:stCondLst>
                            <p:childTnLst>
                              <p:par>
                                <p:cTn id="32" presetID="42" presetClass="entr" presetSubtype="0" fill="hold" nodeType="afterEffect">
                                  <p:stCondLst>
                                    <p:cond delay="0"/>
                                  </p:stCondLst>
                                  <p:childTnLst>
                                    <p:set>
                                      <p:cBhvr>
                                        <p:cTn id="33" dur="1" fill="hold">
                                          <p:stCondLst>
                                            <p:cond delay="0"/>
                                          </p:stCondLst>
                                        </p:cTn>
                                        <p:tgtEl>
                                          <p:spTgt spid="35"/>
                                        </p:tgtEl>
                                        <p:attrNameLst>
                                          <p:attrName>style.visibility</p:attrName>
                                        </p:attrNameLst>
                                      </p:cBhvr>
                                      <p:to>
                                        <p:strVal val="visible"/>
                                      </p:to>
                                    </p:set>
                                    <p:animEffect transition="in" filter="fade">
                                      <p:cBhvr>
                                        <p:cTn id="34" dur="1000"/>
                                        <p:tgtEl>
                                          <p:spTgt spid="35"/>
                                        </p:tgtEl>
                                      </p:cBhvr>
                                    </p:animEffect>
                                    <p:anim calcmode="lin" valueType="num">
                                      <p:cBhvr>
                                        <p:cTn id="35" dur="1000" fill="hold"/>
                                        <p:tgtEl>
                                          <p:spTgt spid="35"/>
                                        </p:tgtEl>
                                        <p:attrNameLst>
                                          <p:attrName>ppt_x</p:attrName>
                                        </p:attrNameLst>
                                      </p:cBhvr>
                                      <p:tavLst>
                                        <p:tav tm="0">
                                          <p:val>
                                            <p:strVal val="#ppt_x"/>
                                          </p:val>
                                        </p:tav>
                                        <p:tav tm="100000">
                                          <p:val>
                                            <p:strVal val="#ppt_x"/>
                                          </p:val>
                                        </p:tav>
                                      </p:tavLst>
                                    </p:anim>
                                    <p:anim calcmode="lin" valueType="num">
                                      <p:cBhvr>
                                        <p:cTn id="36" dur="1000" fill="hold"/>
                                        <p:tgtEl>
                                          <p:spTgt spid="35"/>
                                        </p:tgtEl>
                                        <p:attrNameLst>
                                          <p:attrName>ppt_y</p:attrName>
                                        </p:attrNameLst>
                                      </p:cBhvr>
                                      <p:tavLst>
                                        <p:tav tm="0">
                                          <p:val>
                                            <p:strVal val="#ppt_y+.1"/>
                                          </p:val>
                                        </p:tav>
                                        <p:tav tm="100000">
                                          <p:val>
                                            <p:strVal val="#ppt_y"/>
                                          </p:val>
                                        </p:tav>
                                      </p:tavLst>
                                    </p:anim>
                                  </p:childTnLst>
                                </p:cTn>
                              </p:par>
                              <p:par>
                                <p:cTn id="37" presetID="42" presetClass="entr" presetSubtype="0" fill="hold" grpId="0" nodeType="withEffect">
                                  <p:stCondLst>
                                    <p:cond delay="0"/>
                                  </p:stCondLst>
                                  <p:childTnLst>
                                    <p:set>
                                      <p:cBhvr>
                                        <p:cTn id="38" dur="1" fill="hold">
                                          <p:stCondLst>
                                            <p:cond delay="0"/>
                                          </p:stCondLst>
                                        </p:cTn>
                                        <p:tgtEl>
                                          <p:spTgt spid="42"/>
                                        </p:tgtEl>
                                        <p:attrNameLst>
                                          <p:attrName>style.visibility</p:attrName>
                                        </p:attrNameLst>
                                      </p:cBhvr>
                                      <p:to>
                                        <p:strVal val="visible"/>
                                      </p:to>
                                    </p:set>
                                    <p:animEffect transition="in" filter="fade">
                                      <p:cBhvr>
                                        <p:cTn id="39" dur="1000"/>
                                        <p:tgtEl>
                                          <p:spTgt spid="42"/>
                                        </p:tgtEl>
                                      </p:cBhvr>
                                    </p:animEffect>
                                    <p:anim calcmode="lin" valueType="num">
                                      <p:cBhvr>
                                        <p:cTn id="40" dur="1000" fill="hold"/>
                                        <p:tgtEl>
                                          <p:spTgt spid="42"/>
                                        </p:tgtEl>
                                        <p:attrNameLst>
                                          <p:attrName>ppt_x</p:attrName>
                                        </p:attrNameLst>
                                      </p:cBhvr>
                                      <p:tavLst>
                                        <p:tav tm="0">
                                          <p:val>
                                            <p:strVal val="#ppt_x"/>
                                          </p:val>
                                        </p:tav>
                                        <p:tav tm="100000">
                                          <p:val>
                                            <p:strVal val="#ppt_x"/>
                                          </p:val>
                                        </p:tav>
                                      </p:tavLst>
                                    </p:anim>
                                    <p:anim calcmode="lin" valueType="num">
                                      <p:cBhvr>
                                        <p:cTn id="41" dur="1000" fill="hold"/>
                                        <p:tgtEl>
                                          <p:spTgt spid="42"/>
                                        </p:tgtEl>
                                        <p:attrNameLst>
                                          <p:attrName>ppt_y</p:attrName>
                                        </p:attrNameLst>
                                      </p:cBhvr>
                                      <p:tavLst>
                                        <p:tav tm="0">
                                          <p:val>
                                            <p:strVal val="#ppt_y+.1"/>
                                          </p:val>
                                        </p:tav>
                                        <p:tav tm="100000">
                                          <p:val>
                                            <p:strVal val="#ppt_y"/>
                                          </p:val>
                                        </p:tav>
                                      </p:tavLst>
                                    </p:anim>
                                  </p:childTnLst>
                                </p:cTn>
                              </p:par>
                            </p:childTnLst>
                          </p:cTn>
                        </p:par>
                        <p:par>
                          <p:cTn id="42" fill="hold">
                            <p:stCondLst>
                              <p:cond delay="5000"/>
                            </p:stCondLst>
                            <p:childTnLst>
                              <p:par>
                                <p:cTn id="43" presetID="22" presetClass="entr" presetSubtype="1" fill="hold" grpId="0" nodeType="afterEffect">
                                  <p:stCondLst>
                                    <p:cond delay="0"/>
                                  </p:stCondLst>
                                  <p:childTnLst>
                                    <p:set>
                                      <p:cBhvr>
                                        <p:cTn id="44" dur="1" fill="hold">
                                          <p:stCondLst>
                                            <p:cond delay="0"/>
                                          </p:stCondLst>
                                        </p:cTn>
                                        <p:tgtEl>
                                          <p:spTgt spid="33"/>
                                        </p:tgtEl>
                                        <p:attrNameLst>
                                          <p:attrName>style.visibility</p:attrName>
                                        </p:attrNameLst>
                                      </p:cBhvr>
                                      <p:to>
                                        <p:strVal val="visible"/>
                                      </p:to>
                                    </p:set>
                                    <p:animEffect transition="in" filter="wipe(up)">
                                      <p:cBhvr>
                                        <p:cTn id="45" dur="500"/>
                                        <p:tgtEl>
                                          <p:spTgt spid="33"/>
                                        </p:tgtEl>
                                      </p:cBhvr>
                                    </p:animEffect>
                                  </p:childTnLst>
                                </p:cTn>
                              </p:par>
                              <p:par>
                                <p:cTn id="46" presetID="22" presetClass="entr" presetSubtype="2" fill="hold" grpId="0" nodeType="withEffect">
                                  <p:stCondLst>
                                    <p:cond delay="350"/>
                                  </p:stCondLst>
                                  <p:childTnLst>
                                    <p:set>
                                      <p:cBhvr>
                                        <p:cTn id="47" dur="1" fill="hold">
                                          <p:stCondLst>
                                            <p:cond delay="0"/>
                                          </p:stCondLst>
                                        </p:cTn>
                                        <p:tgtEl>
                                          <p:spTgt spid="34"/>
                                        </p:tgtEl>
                                        <p:attrNameLst>
                                          <p:attrName>style.visibility</p:attrName>
                                        </p:attrNameLst>
                                      </p:cBhvr>
                                      <p:to>
                                        <p:strVal val="visible"/>
                                      </p:to>
                                    </p:set>
                                    <p:animEffect transition="in" filter="wipe(right)">
                                      <p:cBhvr>
                                        <p:cTn id="48" dur="750"/>
                                        <p:tgtEl>
                                          <p:spTgt spid="34"/>
                                        </p:tgtEl>
                                      </p:cBhvr>
                                    </p:animEffect>
                                  </p:childTnLst>
                                </p:cTn>
                              </p:par>
                            </p:childTnLst>
                          </p:cTn>
                        </p:par>
                        <p:par>
                          <p:cTn id="49" fill="hold">
                            <p:stCondLst>
                              <p:cond delay="6100"/>
                            </p:stCondLst>
                            <p:childTnLst>
                              <p:par>
                                <p:cTn id="50" presetID="42" presetClass="entr" presetSubtype="0" fill="hold" grpId="0" nodeType="afterEffect">
                                  <p:stCondLst>
                                    <p:cond delay="0"/>
                                  </p:stCondLst>
                                  <p:childTnLst>
                                    <p:set>
                                      <p:cBhvr>
                                        <p:cTn id="51" dur="1" fill="hold">
                                          <p:stCondLst>
                                            <p:cond delay="0"/>
                                          </p:stCondLst>
                                        </p:cTn>
                                        <p:tgtEl>
                                          <p:spTgt spid="39">
                                            <p:txEl>
                                              <p:pRg st="1" end="1"/>
                                            </p:txEl>
                                          </p:spTgt>
                                        </p:tgtEl>
                                        <p:attrNameLst>
                                          <p:attrName>style.visibility</p:attrName>
                                        </p:attrNameLst>
                                      </p:cBhvr>
                                      <p:to>
                                        <p:strVal val="visible"/>
                                      </p:to>
                                    </p:set>
                                    <p:animEffect transition="in" filter="fade">
                                      <p:cBhvr>
                                        <p:cTn id="52" dur="1000"/>
                                        <p:tgtEl>
                                          <p:spTgt spid="39">
                                            <p:txEl>
                                              <p:pRg st="1" end="1"/>
                                            </p:txEl>
                                          </p:spTgt>
                                        </p:tgtEl>
                                      </p:cBhvr>
                                    </p:animEffect>
                                    <p:anim calcmode="lin" valueType="num">
                                      <p:cBhvr>
                                        <p:cTn id="53" dur="1000" fill="hold"/>
                                        <p:tgtEl>
                                          <p:spTgt spid="39">
                                            <p:txEl>
                                              <p:pRg st="1" end="1"/>
                                            </p:txEl>
                                          </p:spTgt>
                                        </p:tgtEl>
                                        <p:attrNameLst>
                                          <p:attrName>ppt_x</p:attrName>
                                        </p:attrNameLst>
                                      </p:cBhvr>
                                      <p:tavLst>
                                        <p:tav tm="0">
                                          <p:val>
                                            <p:strVal val="#ppt_x"/>
                                          </p:val>
                                        </p:tav>
                                        <p:tav tm="100000">
                                          <p:val>
                                            <p:strVal val="#ppt_x"/>
                                          </p:val>
                                        </p:tav>
                                      </p:tavLst>
                                    </p:anim>
                                    <p:anim calcmode="lin" valueType="num">
                                      <p:cBhvr>
                                        <p:cTn id="54" dur="1000" fill="hold"/>
                                        <p:tgtEl>
                                          <p:spTgt spid="39">
                                            <p:txEl>
                                              <p:pRg st="1" end="1"/>
                                            </p:txEl>
                                          </p:spTgt>
                                        </p:tgtEl>
                                        <p:attrNameLst>
                                          <p:attrName>ppt_y</p:attrName>
                                        </p:attrNameLst>
                                      </p:cBhvr>
                                      <p:tavLst>
                                        <p:tav tm="0">
                                          <p:val>
                                            <p:strVal val="#ppt_y+.1"/>
                                          </p:val>
                                        </p:tav>
                                        <p:tav tm="100000">
                                          <p:val>
                                            <p:strVal val="#ppt_y"/>
                                          </p:val>
                                        </p:tav>
                                      </p:tavLst>
                                    </p:anim>
                                  </p:childTnLst>
                                </p:cTn>
                              </p:par>
                            </p:childTnLst>
                          </p:cTn>
                        </p:par>
                        <p:par>
                          <p:cTn id="55" fill="hold">
                            <p:stCondLst>
                              <p:cond delay="7100"/>
                            </p:stCondLst>
                            <p:childTnLst>
                              <p:par>
                                <p:cTn id="56" presetID="42" presetClass="entr" presetSubtype="0" fill="hold" grpId="0" nodeType="afterEffect">
                                  <p:stCondLst>
                                    <p:cond delay="0"/>
                                  </p:stCondLst>
                                  <p:childTnLst>
                                    <p:set>
                                      <p:cBhvr>
                                        <p:cTn id="57" dur="1" fill="hold">
                                          <p:stCondLst>
                                            <p:cond delay="0"/>
                                          </p:stCondLst>
                                        </p:cTn>
                                        <p:tgtEl>
                                          <p:spTgt spid="39">
                                            <p:txEl>
                                              <p:pRg st="2" end="2"/>
                                            </p:txEl>
                                          </p:spTgt>
                                        </p:tgtEl>
                                        <p:attrNameLst>
                                          <p:attrName>style.visibility</p:attrName>
                                        </p:attrNameLst>
                                      </p:cBhvr>
                                      <p:to>
                                        <p:strVal val="visible"/>
                                      </p:to>
                                    </p:set>
                                    <p:animEffect transition="in" filter="fade">
                                      <p:cBhvr>
                                        <p:cTn id="58" dur="1000"/>
                                        <p:tgtEl>
                                          <p:spTgt spid="39">
                                            <p:txEl>
                                              <p:pRg st="2" end="2"/>
                                            </p:txEl>
                                          </p:spTgt>
                                        </p:tgtEl>
                                      </p:cBhvr>
                                    </p:animEffect>
                                    <p:anim calcmode="lin" valueType="num">
                                      <p:cBhvr>
                                        <p:cTn id="59" dur="1000" fill="hold"/>
                                        <p:tgtEl>
                                          <p:spTgt spid="39">
                                            <p:txEl>
                                              <p:pRg st="2" end="2"/>
                                            </p:txEl>
                                          </p:spTgt>
                                        </p:tgtEl>
                                        <p:attrNameLst>
                                          <p:attrName>ppt_x</p:attrName>
                                        </p:attrNameLst>
                                      </p:cBhvr>
                                      <p:tavLst>
                                        <p:tav tm="0">
                                          <p:val>
                                            <p:strVal val="#ppt_x"/>
                                          </p:val>
                                        </p:tav>
                                        <p:tav tm="100000">
                                          <p:val>
                                            <p:strVal val="#ppt_x"/>
                                          </p:val>
                                        </p:tav>
                                      </p:tavLst>
                                    </p:anim>
                                    <p:anim calcmode="lin" valueType="num">
                                      <p:cBhvr>
                                        <p:cTn id="60" dur="1000" fill="hold"/>
                                        <p:tgtEl>
                                          <p:spTgt spid="39">
                                            <p:txEl>
                                              <p:pRg st="2" end="2"/>
                                            </p:txEl>
                                          </p:spTgt>
                                        </p:tgtEl>
                                        <p:attrNameLst>
                                          <p:attrName>ppt_y</p:attrName>
                                        </p:attrNameLst>
                                      </p:cBhvr>
                                      <p:tavLst>
                                        <p:tav tm="0">
                                          <p:val>
                                            <p:strVal val="#ppt_y+.1"/>
                                          </p:val>
                                        </p:tav>
                                        <p:tav tm="100000">
                                          <p:val>
                                            <p:strVal val="#ppt_y"/>
                                          </p:val>
                                        </p:tav>
                                      </p:tavLst>
                                    </p:anim>
                                  </p:childTnLst>
                                </p:cTn>
                              </p:par>
                            </p:childTnLst>
                          </p:cTn>
                        </p:par>
                        <p:par>
                          <p:cTn id="61" fill="hold">
                            <p:stCondLst>
                              <p:cond delay="8100"/>
                            </p:stCondLst>
                            <p:childTnLst>
                              <p:par>
                                <p:cTn id="62" presetID="42" presetClass="entr" presetSubtype="0" fill="hold" grpId="0" nodeType="afterEffect">
                                  <p:stCondLst>
                                    <p:cond delay="0"/>
                                  </p:stCondLst>
                                  <p:childTnLst>
                                    <p:set>
                                      <p:cBhvr>
                                        <p:cTn id="63" dur="1" fill="hold">
                                          <p:stCondLst>
                                            <p:cond delay="0"/>
                                          </p:stCondLst>
                                        </p:cTn>
                                        <p:tgtEl>
                                          <p:spTgt spid="39">
                                            <p:txEl>
                                              <p:pRg st="3" end="3"/>
                                            </p:txEl>
                                          </p:spTgt>
                                        </p:tgtEl>
                                        <p:attrNameLst>
                                          <p:attrName>style.visibility</p:attrName>
                                        </p:attrNameLst>
                                      </p:cBhvr>
                                      <p:to>
                                        <p:strVal val="visible"/>
                                      </p:to>
                                    </p:set>
                                    <p:animEffect transition="in" filter="fade">
                                      <p:cBhvr>
                                        <p:cTn id="64" dur="1000"/>
                                        <p:tgtEl>
                                          <p:spTgt spid="39">
                                            <p:txEl>
                                              <p:pRg st="3" end="3"/>
                                            </p:txEl>
                                          </p:spTgt>
                                        </p:tgtEl>
                                      </p:cBhvr>
                                    </p:animEffect>
                                    <p:anim calcmode="lin" valueType="num">
                                      <p:cBhvr>
                                        <p:cTn id="65" dur="1000" fill="hold"/>
                                        <p:tgtEl>
                                          <p:spTgt spid="39">
                                            <p:txEl>
                                              <p:pRg st="3" end="3"/>
                                            </p:txEl>
                                          </p:spTgt>
                                        </p:tgtEl>
                                        <p:attrNameLst>
                                          <p:attrName>ppt_x</p:attrName>
                                        </p:attrNameLst>
                                      </p:cBhvr>
                                      <p:tavLst>
                                        <p:tav tm="0">
                                          <p:val>
                                            <p:strVal val="#ppt_x"/>
                                          </p:val>
                                        </p:tav>
                                        <p:tav tm="100000">
                                          <p:val>
                                            <p:strVal val="#ppt_x"/>
                                          </p:val>
                                        </p:tav>
                                      </p:tavLst>
                                    </p:anim>
                                    <p:anim calcmode="lin" valueType="num">
                                      <p:cBhvr>
                                        <p:cTn id="66" dur="1000" fill="hold"/>
                                        <p:tgtEl>
                                          <p:spTgt spid="39">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animBg="1"/>
      <p:bldP spid="34" grpId="0" animBg="1"/>
      <p:bldP spid="39" grpId="0" build="p"/>
      <p:bldP spid="40" grpId="0"/>
      <p:bldP spid="41" grpId="0" build="p"/>
      <p:bldP spid="42" grpId="0"/>
      <p:bldP spid="4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 name="Freeform 92"/>
          <p:cNvSpPr/>
          <p:nvPr/>
        </p:nvSpPr>
        <p:spPr>
          <a:xfrm>
            <a:off x="6423380" y="-19870"/>
            <a:ext cx="5768620" cy="6855218"/>
          </a:xfrm>
          <a:custGeom>
            <a:avLst/>
            <a:gdLst>
              <a:gd name="connsiteX0" fmla="*/ 0 w 6107287"/>
              <a:gd name="connsiteY0" fmla="*/ 0 h 6858000"/>
              <a:gd name="connsiteX1" fmla="*/ 1591733 w 6107287"/>
              <a:gd name="connsiteY1" fmla="*/ 0 h 6858000"/>
              <a:gd name="connsiteX2" fmla="*/ 3194756 w 6107287"/>
              <a:gd name="connsiteY2" fmla="*/ 0 h 6858000"/>
              <a:gd name="connsiteX3" fmla="*/ 6107287 w 6107287"/>
              <a:gd name="connsiteY3" fmla="*/ 0 h 6858000"/>
              <a:gd name="connsiteX4" fmla="*/ 6107287 w 6107287"/>
              <a:gd name="connsiteY4" fmla="*/ 6857999 h 6858000"/>
              <a:gd name="connsiteX5" fmla="*/ 1597379 w 6107287"/>
              <a:gd name="connsiteY5" fmla="*/ 6857999 h 6858000"/>
              <a:gd name="connsiteX6" fmla="*/ 1597378 w 6107287"/>
              <a:gd name="connsiteY6" fmla="*/ 6858000 h 6858000"/>
              <a:gd name="connsiteX7" fmla="*/ 1597378 w 6107287"/>
              <a:gd name="connsiteY7" fmla="*/ 6857999 h 6858000"/>
              <a:gd name="connsiteX8" fmla="*/ 1591733 w 6107287"/>
              <a:gd name="connsiteY8" fmla="*/ 6857999 h 6858000"/>
              <a:gd name="connsiteX9" fmla="*/ 1591733 w 6107287"/>
              <a:gd name="connsiteY9" fmla="*/ 683376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107287" h="6858000">
                <a:moveTo>
                  <a:pt x="0" y="0"/>
                </a:moveTo>
                <a:lnTo>
                  <a:pt x="1591733" y="0"/>
                </a:lnTo>
                <a:lnTo>
                  <a:pt x="3194756" y="0"/>
                </a:lnTo>
                <a:lnTo>
                  <a:pt x="6107287" y="0"/>
                </a:lnTo>
                <a:lnTo>
                  <a:pt x="6107287" y="6857999"/>
                </a:lnTo>
                <a:lnTo>
                  <a:pt x="1597379" y="6857999"/>
                </a:lnTo>
                <a:lnTo>
                  <a:pt x="1597378" y="6858000"/>
                </a:lnTo>
                <a:lnTo>
                  <a:pt x="1597378" y="6857999"/>
                </a:lnTo>
                <a:lnTo>
                  <a:pt x="1591733" y="6857999"/>
                </a:lnTo>
                <a:lnTo>
                  <a:pt x="1591733" y="6833765"/>
                </a:lnTo>
                <a:close/>
              </a:path>
            </a:pathLst>
          </a:cu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94" name="Group 93"/>
          <p:cNvGrpSpPr/>
          <p:nvPr/>
        </p:nvGrpSpPr>
        <p:grpSpPr>
          <a:xfrm>
            <a:off x="10010" y="210318"/>
            <a:ext cx="5871187" cy="1157575"/>
            <a:chOff x="563164" y="967647"/>
            <a:chExt cx="5871187" cy="1157575"/>
          </a:xfrm>
        </p:grpSpPr>
        <p:sp>
          <p:nvSpPr>
            <p:cNvPr id="95" name="TextBox 94"/>
            <p:cNvSpPr txBox="1"/>
            <p:nvPr/>
          </p:nvSpPr>
          <p:spPr>
            <a:xfrm>
              <a:off x="925373" y="967647"/>
              <a:ext cx="5508978" cy="619272"/>
            </a:xfrm>
            <a:prstGeom prst="rect">
              <a:avLst/>
            </a:prstGeom>
            <a:noFill/>
          </p:spPr>
          <p:txBody>
            <a:bodyPr wrap="square" rtlCol="0">
              <a:spAutoFit/>
            </a:bodyPr>
            <a:lstStyle/>
            <a:p>
              <a:pPr marL="514350" marR="0" algn="ctr" rtl="1">
                <a:lnSpc>
                  <a:spcPct val="107000"/>
                </a:lnSpc>
                <a:spcBef>
                  <a:spcPts val="0"/>
                </a:spcBef>
                <a:spcAft>
                  <a:spcPts val="0"/>
                </a:spcAft>
              </a:pPr>
              <a:r>
                <a:rPr lang="fa-IR" sz="3200" b="1" dirty="0">
                  <a:latin typeface="Calibri" panose="020F0502020204030204" pitchFamily="34" charset="0"/>
                  <a:ea typeface="Calibri" panose="020F0502020204030204" pitchFamily="34" charset="0"/>
                  <a:cs typeface="B Titr" panose="00000700000000000000" pitchFamily="2" charset="-78"/>
                </a:rPr>
                <a:t>نام بنیان گذار</a:t>
              </a:r>
            </a:p>
          </p:txBody>
        </p:sp>
        <p:sp>
          <p:nvSpPr>
            <p:cNvPr id="96" name="TextBox 95"/>
            <p:cNvSpPr txBox="1"/>
            <p:nvPr/>
          </p:nvSpPr>
          <p:spPr>
            <a:xfrm>
              <a:off x="563164" y="1725112"/>
              <a:ext cx="5819495" cy="400110"/>
            </a:xfrm>
            <a:prstGeom prst="rect">
              <a:avLst/>
            </a:prstGeom>
            <a:noFill/>
          </p:spPr>
          <p:txBody>
            <a:bodyPr wrap="square" rtlCol="0">
              <a:spAutoFit/>
            </a:bodyPr>
            <a:lstStyle/>
            <a:p>
              <a:pPr algn="ctr" rtl="1"/>
              <a:r>
                <a:rPr lang="fa-IR" sz="2000" b="1" dirty="0">
                  <a:latin typeface="Candara" panose="020E0502030303020204" pitchFamily="34" charset="0"/>
                  <a:cs typeface="B Nazanin" panose="00000400000000000000" pitchFamily="2" charset="-78"/>
                </a:rPr>
                <a:t>راه های ارتباطی</a:t>
              </a:r>
              <a:endParaRPr lang="en-US" sz="2000" b="1" dirty="0">
                <a:latin typeface="Candara" panose="020E0502030303020204" pitchFamily="34" charset="0"/>
                <a:cs typeface="B Nazanin" panose="00000400000000000000" pitchFamily="2" charset="-78"/>
              </a:endParaRPr>
            </a:p>
          </p:txBody>
        </p:sp>
      </p:grpSp>
      <p:cxnSp>
        <p:nvCxnSpPr>
          <p:cNvPr id="97" name="Straight Connector 96"/>
          <p:cNvCxnSpPr/>
          <p:nvPr/>
        </p:nvCxnSpPr>
        <p:spPr>
          <a:xfrm>
            <a:off x="755623" y="1591733"/>
            <a:ext cx="4109888" cy="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sp>
        <p:nvSpPr>
          <p:cNvPr id="98" name="Freeform 25"/>
          <p:cNvSpPr>
            <a:spLocks noChangeAspect="1" noChangeArrowheads="1"/>
          </p:cNvSpPr>
          <p:nvPr/>
        </p:nvSpPr>
        <p:spPr bwMode="auto">
          <a:xfrm>
            <a:off x="5470391" y="3242274"/>
            <a:ext cx="330009" cy="457200"/>
          </a:xfrm>
          <a:custGeom>
            <a:avLst/>
            <a:gdLst>
              <a:gd name="T0" fmla="*/ 239 w 422"/>
              <a:gd name="T1" fmla="*/ 0 h 585"/>
              <a:gd name="T2" fmla="*/ 239 w 422"/>
              <a:gd name="T3" fmla="*/ 213 h 585"/>
              <a:gd name="T4" fmla="*/ 421 w 422"/>
              <a:gd name="T5" fmla="*/ 213 h 585"/>
              <a:gd name="T6" fmla="*/ 239 w 422"/>
              <a:gd name="T7" fmla="*/ 0 h 585"/>
              <a:gd name="T8" fmla="*/ 0 w 422"/>
              <a:gd name="T9" fmla="*/ 371 h 585"/>
              <a:gd name="T10" fmla="*/ 213 w 422"/>
              <a:gd name="T11" fmla="*/ 584 h 585"/>
              <a:gd name="T12" fmla="*/ 421 w 422"/>
              <a:gd name="T13" fmla="*/ 371 h 585"/>
              <a:gd name="T14" fmla="*/ 421 w 422"/>
              <a:gd name="T15" fmla="*/ 264 h 585"/>
              <a:gd name="T16" fmla="*/ 0 w 422"/>
              <a:gd name="T17" fmla="*/ 264 h 585"/>
              <a:gd name="T18" fmla="*/ 0 w 422"/>
              <a:gd name="T19" fmla="*/ 371 h 585"/>
              <a:gd name="T20" fmla="*/ 183 w 422"/>
              <a:gd name="T21" fmla="*/ 0 h 585"/>
              <a:gd name="T22" fmla="*/ 0 w 422"/>
              <a:gd name="T23" fmla="*/ 213 h 585"/>
              <a:gd name="T24" fmla="*/ 183 w 422"/>
              <a:gd name="T25" fmla="*/ 213 h 585"/>
              <a:gd name="T26" fmla="*/ 183 w 422"/>
              <a:gd name="T27" fmla="*/ 0 h 5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22" h="585">
                <a:moveTo>
                  <a:pt x="239" y="0"/>
                </a:moveTo>
                <a:lnTo>
                  <a:pt x="239" y="213"/>
                </a:lnTo>
                <a:lnTo>
                  <a:pt x="421" y="213"/>
                </a:lnTo>
                <a:cubicBezTo>
                  <a:pt x="421" y="102"/>
                  <a:pt x="340" y="15"/>
                  <a:pt x="239" y="0"/>
                </a:cubicBezTo>
                <a:close/>
                <a:moveTo>
                  <a:pt x="0" y="371"/>
                </a:moveTo>
                <a:cubicBezTo>
                  <a:pt x="0" y="488"/>
                  <a:pt x="96" y="584"/>
                  <a:pt x="213" y="584"/>
                </a:cubicBezTo>
                <a:cubicBezTo>
                  <a:pt x="330" y="584"/>
                  <a:pt x="421" y="488"/>
                  <a:pt x="421" y="371"/>
                </a:cubicBezTo>
                <a:lnTo>
                  <a:pt x="421" y="264"/>
                </a:lnTo>
                <a:lnTo>
                  <a:pt x="0" y="264"/>
                </a:lnTo>
                <a:lnTo>
                  <a:pt x="0" y="371"/>
                </a:lnTo>
                <a:close/>
                <a:moveTo>
                  <a:pt x="183" y="0"/>
                </a:moveTo>
                <a:cubicBezTo>
                  <a:pt x="81" y="15"/>
                  <a:pt x="0" y="102"/>
                  <a:pt x="0" y="213"/>
                </a:cubicBezTo>
                <a:lnTo>
                  <a:pt x="183" y="213"/>
                </a:lnTo>
                <a:lnTo>
                  <a:pt x="183" y="0"/>
                </a:lnTo>
                <a:close/>
              </a:path>
            </a:pathLst>
          </a:custGeom>
          <a:solidFill>
            <a:srgbClr val="AC0303"/>
          </a:solidFill>
          <a:ln>
            <a:noFill/>
          </a:ln>
          <a:effectLst/>
        </p:spPr>
        <p:txBody>
          <a:bodyPr wrap="none" anchor="ctr"/>
          <a:lstStyle/>
          <a:p>
            <a:endParaRPr lang="en-US"/>
          </a:p>
        </p:txBody>
      </p:sp>
      <p:grpSp>
        <p:nvGrpSpPr>
          <p:cNvPr id="99" name="Group 98"/>
          <p:cNvGrpSpPr>
            <a:grpSpLocks noChangeAspect="1"/>
          </p:cNvGrpSpPr>
          <p:nvPr/>
        </p:nvGrpSpPr>
        <p:grpSpPr>
          <a:xfrm>
            <a:off x="2584044" y="2269558"/>
            <a:ext cx="655136" cy="365760"/>
            <a:chOff x="3195115" y="1980179"/>
            <a:chExt cx="607962" cy="339423"/>
          </a:xfrm>
          <a:solidFill>
            <a:srgbClr val="AC0303"/>
          </a:solidFill>
        </p:grpSpPr>
        <p:sp>
          <p:nvSpPr>
            <p:cNvPr id="100" name="Freeform 151"/>
            <p:cNvSpPr>
              <a:spLocks/>
            </p:cNvSpPr>
            <p:nvPr/>
          </p:nvSpPr>
          <p:spPr bwMode="auto">
            <a:xfrm>
              <a:off x="3195115" y="2070146"/>
              <a:ext cx="156762" cy="16358"/>
            </a:xfrm>
            <a:custGeom>
              <a:avLst/>
              <a:gdLst>
                <a:gd name="T0" fmla="*/ 88 w 95"/>
                <a:gd name="T1" fmla="*/ 0 h 10"/>
                <a:gd name="T2" fmla="*/ 7 w 95"/>
                <a:gd name="T3" fmla="*/ 0 h 10"/>
                <a:gd name="T4" fmla="*/ 0 w 95"/>
                <a:gd name="T5" fmla="*/ 5 h 10"/>
                <a:gd name="T6" fmla="*/ 7 w 95"/>
                <a:gd name="T7" fmla="*/ 10 h 10"/>
                <a:gd name="T8" fmla="*/ 88 w 95"/>
                <a:gd name="T9" fmla="*/ 10 h 10"/>
                <a:gd name="T10" fmla="*/ 95 w 95"/>
                <a:gd name="T11" fmla="*/ 5 h 10"/>
                <a:gd name="T12" fmla="*/ 88 w 95"/>
                <a:gd name="T13" fmla="*/ 0 h 10"/>
              </a:gdLst>
              <a:ahLst/>
              <a:cxnLst>
                <a:cxn ang="0">
                  <a:pos x="T0" y="T1"/>
                </a:cxn>
                <a:cxn ang="0">
                  <a:pos x="T2" y="T3"/>
                </a:cxn>
                <a:cxn ang="0">
                  <a:pos x="T4" y="T5"/>
                </a:cxn>
                <a:cxn ang="0">
                  <a:pos x="T6" y="T7"/>
                </a:cxn>
                <a:cxn ang="0">
                  <a:pos x="T8" y="T9"/>
                </a:cxn>
                <a:cxn ang="0">
                  <a:pos x="T10" y="T11"/>
                </a:cxn>
                <a:cxn ang="0">
                  <a:pos x="T12" y="T13"/>
                </a:cxn>
              </a:cxnLst>
              <a:rect l="0" t="0" r="r" b="b"/>
              <a:pathLst>
                <a:path w="95" h="10">
                  <a:moveTo>
                    <a:pt x="88" y="0"/>
                  </a:moveTo>
                  <a:cubicBezTo>
                    <a:pt x="7" y="0"/>
                    <a:pt x="7" y="0"/>
                    <a:pt x="7" y="0"/>
                  </a:cubicBezTo>
                  <a:cubicBezTo>
                    <a:pt x="3" y="0"/>
                    <a:pt x="0" y="1"/>
                    <a:pt x="0" y="5"/>
                  </a:cubicBezTo>
                  <a:cubicBezTo>
                    <a:pt x="0" y="9"/>
                    <a:pt x="3" y="10"/>
                    <a:pt x="7" y="10"/>
                  </a:cubicBezTo>
                  <a:cubicBezTo>
                    <a:pt x="88" y="10"/>
                    <a:pt x="88" y="10"/>
                    <a:pt x="88" y="10"/>
                  </a:cubicBezTo>
                  <a:cubicBezTo>
                    <a:pt x="92" y="10"/>
                    <a:pt x="95" y="9"/>
                    <a:pt x="95" y="5"/>
                  </a:cubicBezTo>
                  <a:cubicBezTo>
                    <a:pt x="95" y="1"/>
                    <a:pt x="92" y="0"/>
                    <a:pt x="88" y="0"/>
                  </a:cubicBezTo>
                  <a:close/>
                </a:path>
              </a:pathLst>
            </a:custGeom>
            <a:grpFill/>
            <a:ln>
              <a:solidFill>
                <a:srgbClr val="C00000"/>
              </a:solidFill>
            </a:ln>
          </p:spPr>
          <p:txBody>
            <a:bodyPr vert="horz" wrap="square" lIns="91440" tIns="45720" rIns="91440" bIns="45720" numCol="1" anchor="t" anchorCtr="0" compatLnSpc="1">
              <a:prstTxWarp prst="textNoShape">
                <a:avLst/>
              </a:prstTxWarp>
            </a:bodyPr>
            <a:lstStyle/>
            <a:p>
              <a:endParaRPr lang="ru-RU"/>
            </a:p>
          </p:txBody>
        </p:sp>
        <p:sp>
          <p:nvSpPr>
            <p:cNvPr id="101" name="Freeform 152"/>
            <p:cNvSpPr>
              <a:spLocks/>
            </p:cNvSpPr>
            <p:nvPr/>
          </p:nvSpPr>
          <p:spPr bwMode="auto">
            <a:xfrm>
              <a:off x="3195115" y="2141030"/>
              <a:ext cx="133588" cy="17721"/>
            </a:xfrm>
            <a:custGeom>
              <a:avLst/>
              <a:gdLst>
                <a:gd name="T0" fmla="*/ 74 w 81"/>
                <a:gd name="T1" fmla="*/ 0 h 11"/>
                <a:gd name="T2" fmla="*/ 7 w 81"/>
                <a:gd name="T3" fmla="*/ 0 h 11"/>
                <a:gd name="T4" fmla="*/ 0 w 81"/>
                <a:gd name="T5" fmla="*/ 5 h 11"/>
                <a:gd name="T6" fmla="*/ 7 w 81"/>
                <a:gd name="T7" fmla="*/ 11 h 11"/>
                <a:gd name="T8" fmla="*/ 74 w 81"/>
                <a:gd name="T9" fmla="*/ 11 h 11"/>
                <a:gd name="T10" fmla="*/ 81 w 81"/>
                <a:gd name="T11" fmla="*/ 5 h 11"/>
                <a:gd name="T12" fmla="*/ 74 w 81"/>
                <a:gd name="T13" fmla="*/ 0 h 11"/>
              </a:gdLst>
              <a:ahLst/>
              <a:cxnLst>
                <a:cxn ang="0">
                  <a:pos x="T0" y="T1"/>
                </a:cxn>
                <a:cxn ang="0">
                  <a:pos x="T2" y="T3"/>
                </a:cxn>
                <a:cxn ang="0">
                  <a:pos x="T4" y="T5"/>
                </a:cxn>
                <a:cxn ang="0">
                  <a:pos x="T6" y="T7"/>
                </a:cxn>
                <a:cxn ang="0">
                  <a:pos x="T8" y="T9"/>
                </a:cxn>
                <a:cxn ang="0">
                  <a:pos x="T10" y="T11"/>
                </a:cxn>
                <a:cxn ang="0">
                  <a:pos x="T12" y="T13"/>
                </a:cxn>
              </a:cxnLst>
              <a:rect l="0" t="0" r="r" b="b"/>
              <a:pathLst>
                <a:path w="81" h="11">
                  <a:moveTo>
                    <a:pt x="74" y="0"/>
                  </a:moveTo>
                  <a:cubicBezTo>
                    <a:pt x="7" y="0"/>
                    <a:pt x="7" y="0"/>
                    <a:pt x="7" y="0"/>
                  </a:cubicBezTo>
                  <a:cubicBezTo>
                    <a:pt x="3" y="0"/>
                    <a:pt x="0" y="1"/>
                    <a:pt x="0" y="5"/>
                  </a:cubicBezTo>
                  <a:cubicBezTo>
                    <a:pt x="0" y="9"/>
                    <a:pt x="3" y="11"/>
                    <a:pt x="7" y="11"/>
                  </a:cubicBezTo>
                  <a:cubicBezTo>
                    <a:pt x="74" y="11"/>
                    <a:pt x="74" y="11"/>
                    <a:pt x="74" y="11"/>
                  </a:cubicBezTo>
                  <a:cubicBezTo>
                    <a:pt x="78" y="11"/>
                    <a:pt x="81" y="9"/>
                    <a:pt x="81" y="5"/>
                  </a:cubicBezTo>
                  <a:cubicBezTo>
                    <a:pt x="81" y="1"/>
                    <a:pt x="78" y="0"/>
                    <a:pt x="74" y="0"/>
                  </a:cubicBezTo>
                  <a:close/>
                </a:path>
              </a:pathLst>
            </a:custGeom>
            <a:grpFill/>
            <a:ln>
              <a:solidFill>
                <a:srgbClr val="C00000"/>
              </a:solidFill>
            </a:ln>
          </p:spPr>
          <p:txBody>
            <a:bodyPr vert="horz" wrap="square" lIns="91440" tIns="45720" rIns="91440" bIns="45720" numCol="1" anchor="t" anchorCtr="0" compatLnSpc="1">
              <a:prstTxWarp prst="textNoShape">
                <a:avLst/>
              </a:prstTxWarp>
            </a:bodyPr>
            <a:lstStyle/>
            <a:p>
              <a:endParaRPr lang="ru-RU"/>
            </a:p>
          </p:txBody>
        </p:sp>
        <p:sp>
          <p:nvSpPr>
            <p:cNvPr id="102" name="Freeform 153"/>
            <p:cNvSpPr>
              <a:spLocks/>
            </p:cNvSpPr>
            <p:nvPr/>
          </p:nvSpPr>
          <p:spPr bwMode="auto">
            <a:xfrm>
              <a:off x="3195115" y="2211913"/>
              <a:ext cx="113141" cy="17721"/>
            </a:xfrm>
            <a:custGeom>
              <a:avLst/>
              <a:gdLst>
                <a:gd name="T0" fmla="*/ 61 w 68"/>
                <a:gd name="T1" fmla="*/ 0 h 11"/>
                <a:gd name="T2" fmla="*/ 7 w 68"/>
                <a:gd name="T3" fmla="*/ 0 h 11"/>
                <a:gd name="T4" fmla="*/ 0 w 68"/>
                <a:gd name="T5" fmla="*/ 5 h 11"/>
                <a:gd name="T6" fmla="*/ 7 w 68"/>
                <a:gd name="T7" fmla="*/ 11 h 11"/>
                <a:gd name="T8" fmla="*/ 61 w 68"/>
                <a:gd name="T9" fmla="*/ 11 h 11"/>
                <a:gd name="T10" fmla="*/ 68 w 68"/>
                <a:gd name="T11" fmla="*/ 5 h 11"/>
                <a:gd name="T12" fmla="*/ 61 w 68"/>
                <a:gd name="T13" fmla="*/ 0 h 11"/>
              </a:gdLst>
              <a:ahLst/>
              <a:cxnLst>
                <a:cxn ang="0">
                  <a:pos x="T0" y="T1"/>
                </a:cxn>
                <a:cxn ang="0">
                  <a:pos x="T2" y="T3"/>
                </a:cxn>
                <a:cxn ang="0">
                  <a:pos x="T4" y="T5"/>
                </a:cxn>
                <a:cxn ang="0">
                  <a:pos x="T6" y="T7"/>
                </a:cxn>
                <a:cxn ang="0">
                  <a:pos x="T8" y="T9"/>
                </a:cxn>
                <a:cxn ang="0">
                  <a:pos x="T10" y="T11"/>
                </a:cxn>
                <a:cxn ang="0">
                  <a:pos x="T12" y="T13"/>
                </a:cxn>
              </a:cxnLst>
              <a:rect l="0" t="0" r="r" b="b"/>
              <a:pathLst>
                <a:path w="68" h="11">
                  <a:moveTo>
                    <a:pt x="61" y="0"/>
                  </a:moveTo>
                  <a:cubicBezTo>
                    <a:pt x="7" y="0"/>
                    <a:pt x="7" y="0"/>
                    <a:pt x="7" y="0"/>
                  </a:cubicBezTo>
                  <a:cubicBezTo>
                    <a:pt x="3" y="0"/>
                    <a:pt x="0" y="2"/>
                    <a:pt x="0" y="5"/>
                  </a:cubicBezTo>
                  <a:cubicBezTo>
                    <a:pt x="0" y="9"/>
                    <a:pt x="3" y="11"/>
                    <a:pt x="7" y="11"/>
                  </a:cubicBezTo>
                  <a:cubicBezTo>
                    <a:pt x="61" y="11"/>
                    <a:pt x="61" y="11"/>
                    <a:pt x="61" y="11"/>
                  </a:cubicBezTo>
                  <a:cubicBezTo>
                    <a:pt x="65" y="11"/>
                    <a:pt x="68" y="9"/>
                    <a:pt x="68" y="5"/>
                  </a:cubicBezTo>
                  <a:cubicBezTo>
                    <a:pt x="68" y="2"/>
                    <a:pt x="65" y="0"/>
                    <a:pt x="61" y="0"/>
                  </a:cubicBezTo>
                  <a:close/>
                </a:path>
              </a:pathLst>
            </a:custGeom>
            <a:grpFill/>
            <a:ln>
              <a:solidFill>
                <a:srgbClr val="C00000"/>
              </a:solidFill>
            </a:ln>
          </p:spPr>
          <p:txBody>
            <a:bodyPr vert="horz" wrap="square" lIns="91440" tIns="45720" rIns="91440" bIns="45720" numCol="1" anchor="t" anchorCtr="0" compatLnSpc="1">
              <a:prstTxWarp prst="textNoShape">
                <a:avLst/>
              </a:prstTxWarp>
            </a:bodyPr>
            <a:lstStyle/>
            <a:p>
              <a:endParaRPr lang="ru-RU"/>
            </a:p>
          </p:txBody>
        </p:sp>
        <p:sp>
          <p:nvSpPr>
            <p:cNvPr id="103" name="Freeform 154"/>
            <p:cNvSpPr>
              <a:spLocks noEditPoints="1"/>
            </p:cNvSpPr>
            <p:nvPr/>
          </p:nvSpPr>
          <p:spPr bwMode="auto">
            <a:xfrm>
              <a:off x="3347787" y="1980179"/>
              <a:ext cx="455290" cy="339423"/>
            </a:xfrm>
            <a:custGeom>
              <a:avLst/>
              <a:gdLst>
                <a:gd name="T0" fmla="*/ 268 w 276"/>
                <a:gd name="T1" fmla="*/ 10 h 205"/>
                <a:gd name="T2" fmla="*/ 246 w 276"/>
                <a:gd name="T3" fmla="*/ 0 h 205"/>
                <a:gd name="T4" fmla="*/ 70 w 276"/>
                <a:gd name="T5" fmla="*/ 0 h 205"/>
                <a:gd name="T6" fmla="*/ 31 w 276"/>
                <a:gd name="T7" fmla="*/ 31 h 205"/>
                <a:gd name="T8" fmla="*/ 2 w 276"/>
                <a:gd name="T9" fmla="*/ 167 h 205"/>
                <a:gd name="T10" fmla="*/ 7 w 276"/>
                <a:gd name="T11" fmla="*/ 193 h 205"/>
                <a:gd name="T12" fmla="*/ 30 w 276"/>
                <a:gd name="T13" fmla="*/ 205 h 205"/>
                <a:gd name="T14" fmla="*/ 205 w 276"/>
                <a:gd name="T15" fmla="*/ 205 h 205"/>
                <a:gd name="T16" fmla="*/ 244 w 276"/>
                <a:gd name="T17" fmla="*/ 172 h 205"/>
                <a:gd name="T18" fmla="*/ 274 w 276"/>
                <a:gd name="T19" fmla="*/ 35 h 205"/>
                <a:gd name="T20" fmla="*/ 268 w 276"/>
                <a:gd name="T21" fmla="*/ 10 h 205"/>
                <a:gd name="T22" fmla="*/ 237 w 276"/>
                <a:gd name="T23" fmla="*/ 51 h 205"/>
                <a:gd name="T24" fmla="*/ 172 w 276"/>
                <a:gd name="T25" fmla="*/ 116 h 205"/>
                <a:gd name="T26" fmla="*/ 201 w 276"/>
                <a:gd name="T27" fmla="*/ 149 h 205"/>
                <a:gd name="T28" fmla="*/ 201 w 276"/>
                <a:gd name="T29" fmla="*/ 159 h 205"/>
                <a:gd name="T30" fmla="*/ 196 w 276"/>
                <a:gd name="T31" fmla="*/ 161 h 205"/>
                <a:gd name="T32" fmla="*/ 191 w 276"/>
                <a:gd name="T33" fmla="*/ 158 h 205"/>
                <a:gd name="T34" fmla="*/ 163 w 276"/>
                <a:gd name="T35" fmla="*/ 126 h 205"/>
                <a:gd name="T36" fmla="*/ 163 w 276"/>
                <a:gd name="T37" fmla="*/ 126 h 205"/>
                <a:gd name="T38" fmla="*/ 141 w 276"/>
                <a:gd name="T39" fmla="*/ 135 h 205"/>
                <a:gd name="T40" fmla="*/ 138 w 276"/>
                <a:gd name="T41" fmla="*/ 135 h 205"/>
                <a:gd name="T42" fmla="*/ 116 w 276"/>
                <a:gd name="T43" fmla="*/ 122 h 205"/>
                <a:gd name="T44" fmla="*/ 112 w 276"/>
                <a:gd name="T45" fmla="*/ 116 h 205"/>
                <a:gd name="T46" fmla="*/ 57 w 276"/>
                <a:gd name="T47" fmla="*/ 161 h 205"/>
                <a:gd name="T48" fmla="*/ 52 w 276"/>
                <a:gd name="T49" fmla="*/ 162 h 205"/>
                <a:gd name="T50" fmla="*/ 47 w 276"/>
                <a:gd name="T51" fmla="*/ 159 h 205"/>
                <a:gd name="T52" fmla="*/ 48 w 276"/>
                <a:gd name="T53" fmla="*/ 150 h 205"/>
                <a:gd name="T54" fmla="*/ 104 w 276"/>
                <a:gd name="T55" fmla="*/ 105 h 205"/>
                <a:gd name="T56" fmla="*/ 66 w 276"/>
                <a:gd name="T57" fmla="*/ 50 h 205"/>
                <a:gd name="T58" fmla="*/ 67 w 276"/>
                <a:gd name="T59" fmla="*/ 41 h 205"/>
                <a:gd name="T60" fmla="*/ 77 w 276"/>
                <a:gd name="T61" fmla="*/ 42 h 205"/>
                <a:gd name="T62" fmla="*/ 127 w 276"/>
                <a:gd name="T63" fmla="*/ 114 h 205"/>
                <a:gd name="T64" fmla="*/ 139 w 276"/>
                <a:gd name="T65" fmla="*/ 122 h 205"/>
                <a:gd name="T66" fmla="*/ 153 w 276"/>
                <a:gd name="T67" fmla="*/ 116 h 205"/>
                <a:gd name="T68" fmla="*/ 158 w 276"/>
                <a:gd name="T69" fmla="*/ 111 h 205"/>
                <a:gd name="T70" fmla="*/ 158 w 276"/>
                <a:gd name="T71" fmla="*/ 111 h 205"/>
                <a:gd name="T72" fmla="*/ 159 w 276"/>
                <a:gd name="T73" fmla="*/ 111 h 205"/>
                <a:gd name="T74" fmla="*/ 227 w 276"/>
                <a:gd name="T75" fmla="*/ 42 h 205"/>
                <a:gd name="T76" fmla="*/ 237 w 276"/>
                <a:gd name="T77" fmla="*/ 42 h 205"/>
                <a:gd name="T78" fmla="*/ 237 w 276"/>
                <a:gd name="T79" fmla="*/ 51 h 2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276" h="205">
                  <a:moveTo>
                    <a:pt x="268" y="10"/>
                  </a:moveTo>
                  <a:cubicBezTo>
                    <a:pt x="263" y="3"/>
                    <a:pt x="255" y="0"/>
                    <a:pt x="246" y="0"/>
                  </a:cubicBezTo>
                  <a:cubicBezTo>
                    <a:pt x="70" y="0"/>
                    <a:pt x="70" y="0"/>
                    <a:pt x="70" y="0"/>
                  </a:cubicBezTo>
                  <a:cubicBezTo>
                    <a:pt x="52" y="0"/>
                    <a:pt x="35" y="14"/>
                    <a:pt x="31" y="31"/>
                  </a:cubicBezTo>
                  <a:cubicBezTo>
                    <a:pt x="2" y="167"/>
                    <a:pt x="2" y="167"/>
                    <a:pt x="2" y="167"/>
                  </a:cubicBezTo>
                  <a:cubicBezTo>
                    <a:pt x="0" y="176"/>
                    <a:pt x="2" y="186"/>
                    <a:pt x="7" y="193"/>
                  </a:cubicBezTo>
                  <a:cubicBezTo>
                    <a:pt x="12" y="200"/>
                    <a:pt x="20" y="205"/>
                    <a:pt x="30" y="205"/>
                  </a:cubicBezTo>
                  <a:cubicBezTo>
                    <a:pt x="205" y="205"/>
                    <a:pt x="205" y="205"/>
                    <a:pt x="205" y="205"/>
                  </a:cubicBezTo>
                  <a:cubicBezTo>
                    <a:pt x="223" y="205"/>
                    <a:pt x="241" y="189"/>
                    <a:pt x="244" y="172"/>
                  </a:cubicBezTo>
                  <a:cubicBezTo>
                    <a:pt x="274" y="35"/>
                    <a:pt x="274" y="35"/>
                    <a:pt x="274" y="35"/>
                  </a:cubicBezTo>
                  <a:cubicBezTo>
                    <a:pt x="276" y="26"/>
                    <a:pt x="274" y="16"/>
                    <a:pt x="268" y="10"/>
                  </a:cubicBezTo>
                  <a:close/>
                  <a:moveTo>
                    <a:pt x="237" y="51"/>
                  </a:moveTo>
                  <a:cubicBezTo>
                    <a:pt x="172" y="116"/>
                    <a:pt x="172" y="116"/>
                    <a:pt x="172" y="116"/>
                  </a:cubicBezTo>
                  <a:cubicBezTo>
                    <a:pt x="201" y="149"/>
                    <a:pt x="201" y="149"/>
                    <a:pt x="201" y="149"/>
                  </a:cubicBezTo>
                  <a:cubicBezTo>
                    <a:pt x="204" y="152"/>
                    <a:pt x="203" y="157"/>
                    <a:pt x="201" y="159"/>
                  </a:cubicBezTo>
                  <a:cubicBezTo>
                    <a:pt x="199" y="160"/>
                    <a:pt x="198" y="161"/>
                    <a:pt x="196" y="161"/>
                  </a:cubicBezTo>
                  <a:cubicBezTo>
                    <a:pt x="194" y="161"/>
                    <a:pt x="192" y="160"/>
                    <a:pt x="191" y="158"/>
                  </a:cubicBezTo>
                  <a:cubicBezTo>
                    <a:pt x="163" y="126"/>
                    <a:pt x="163" y="126"/>
                    <a:pt x="163" y="126"/>
                  </a:cubicBezTo>
                  <a:cubicBezTo>
                    <a:pt x="163" y="126"/>
                    <a:pt x="163" y="126"/>
                    <a:pt x="163" y="126"/>
                  </a:cubicBezTo>
                  <a:cubicBezTo>
                    <a:pt x="156" y="132"/>
                    <a:pt x="149" y="135"/>
                    <a:pt x="141" y="135"/>
                  </a:cubicBezTo>
                  <a:cubicBezTo>
                    <a:pt x="140" y="135"/>
                    <a:pt x="139" y="135"/>
                    <a:pt x="138" y="135"/>
                  </a:cubicBezTo>
                  <a:cubicBezTo>
                    <a:pt x="129" y="134"/>
                    <a:pt x="121" y="130"/>
                    <a:pt x="116" y="122"/>
                  </a:cubicBezTo>
                  <a:cubicBezTo>
                    <a:pt x="112" y="116"/>
                    <a:pt x="112" y="116"/>
                    <a:pt x="112" y="116"/>
                  </a:cubicBezTo>
                  <a:cubicBezTo>
                    <a:pt x="57" y="161"/>
                    <a:pt x="57" y="161"/>
                    <a:pt x="57" y="161"/>
                  </a:cubicBezTo>
                  <a:cubicBezTo>
                    <a:pt x="55" y="162"/>
                    <a:pt x="54" y="162"/>
                    <a:pt x="52" y="162"/>
                  </a:cubicBezTo>
                  <a:cubicBezTo>
                    <a:pt x="50" y="162"/>
                    <a:pt x="49" y="161"/>
                    <a:pt x="47" y="159"/>
                  </a:cubicBezTo>
                  <a:cubicBezTo>
                    <a:pt x="45" y="157"/>
                    <a:pt x="45" y="152"/>
                    <a:pt x="48" y="150"/>
                  </a:cubicBezTo>
                  <a:cubicBezTo>
                    <a:pt x="104" y="105"/>
                    <a:pt x="104" y="105"/>
                    <a:pt x="104" y="105"/>
                  </a:cubicBezTo>
                  <a:cubicBezTo>
                    <a:pt x="66" y="50"/>
                    <a:pt x="66" y="50"/>
                    <a:pt x="66" y="50"/>
                  </a:cubicBezTo>
                  <a:cubicBezTo>
                    <a:pt x="64" y="47"/>
                    <a:pt x="64" y="43"/>
                    <a:pt x="67" y="41"/>
                  </a:cubicBezTo>
                  <a:cubicBezTo>
                    <a:pt x="70" y="38"/>
                    <a:pt x="75" y="39"/>
                    <a:pt x="77" y="42"/>
                  </a:cubicBezTo>
                  <a:cubicBezTo>
                    <a:pt x="127" y="114"/>
                    <a:pt x="127" y="114"/>
                    <a:pt x="127" y="114"/>
                  </a:cubicBezTo>
                  <a:cubicBezTo>
                    <a:pt x="130" y="118"/>
                    <a:pt x="135" y="121"/>
                    <a:pt x="139" y="122"/>
                  </a:cubicBezTo>
                  <a:cubicBezTo>
                    <a:pt x="144" y="122"/>
                    <a:pt x="149" y="120"/>
                    <a:pt x="153" y="116"/>
                  </a:cubicBezTo>
                  <a:cubicBezTo>
                    <a:pt x="158" y="111"/>
                    <a:pt x="158" y="111"/>
                    <a:pt x="158" y="111"/>
                  </a:cubicBezTo>
                  <a:cubicBezTo>
                    <a:pt x="158" y="111"/>
                    <a:pt x="158" y="111"/>
                    <a:pt x="158" y="111"/>
                  </a:cubicBezTo>
                  <a:cubicBezTo>
                    <a:pt x="158" y="111"/>
                    <a:pt x="159" y="111"/>
                    <a:pt x="159" y="111"/>
                  </a:cubicBezTo>
                  <a:cubicBezTo>
                    <a:pt x="227" y="42"/>
                    <a:pt x="227" y="42"/>
                    <a:pt x="227" y="42"/>
                  </a:cubicBezTo>
                  <a:cubicBezTo>
                    <a:pt x="230" y="39"/>
                    <a:pt x="234" y="39"/>
                    <a:pt x="237" y="42"/>
                  </a:cubicBezTo>
                  <a:cubicBezTo>
                    <a:pt x="240" y="44"/>
                    <a:pt x="240" y="49"/>
                    <a:pt x="237" y="51"/>
                  </a:cubicBezTo>
                  <a:close/>
                </a:path>
              </a:pathLst>
            </a:custGeom>
            <a:grpFill/>
            <a:ln>
              <a:solidFill>
                <a:srgbClr val="C00000"/>
              </a:solidFill>
            </a:ln>
          </p:spPr>
          <p:txBody>
            <a:bodyPr vert="horz" wrap="square" lIns="91440" tIns="45720" rIns="91440" bIns="45720" numCol="1" anchor="t" anchorCtr="0" compatLnSpc="1">
              <a:prstTxWarp prst="textNoShape">
                <a:avLst/>
              </a:prstTxWarp>
            </a:bodyPr>
            <a:lstStyle/>
            <a:p>
              <a:endParaRPr lang="ru-RU"/>
            </a:p>
          </p:txBody>
        </p:sp>
      </p:grpSp>
      <p:grpSp>
        <p:nvGrpSpPr>
          <p:cNvPr id="104" name="Group 103"/>
          <p:cNvGrpSpPr>
            <a:grpSpLocks noChangeAspect="1"/>
          </p:cNvGrpSpPr>
          <p:nvPr/>
        </p:nvGrpSpPr>
        <p:grpSpPr>
          <a:xfrm>
            <a:off x="2673892" y="3327085"/>
            <a:ext cx="432455" cy="457200"/>
            <a:chOff x="4329250" y="5104502"/>
            <a:chExt cx="500274" cy="528899"/>
          </a:xfrm>
          <a:solidFill>
            <a:srgbClr val="AC0303"/>
          </a:solidFill>
        </p:grpSpPr>
        <p:sp>
          <p:nvSpPr>
            <p:cNvPr id="105" name="Freeform 39"/>
            <p:cNvSpPr>
              <a:spLocks/>
            </p:cNvSpPr>
            <p:nvPr/>
          </p:nvSpPr>
          <p:spPr bwMode="auto">
            <a:xfrm>
              <a:off x="4390591" y="5247633"/>
              <a:ext cx="128135" cy="55889"/>
            </a:xfrm>
            <a:custGeom>
              <a:avLst/>
              <a:gdLst>
                <a:gd name="T0" fmla="*/ 94 w 94"/>
                <a:gd name="T1" fmla="*/ 0 h 41"/>
                <a:gd name="T2" fmla="*/ 0 w 94"/>
                <a:gd name="T3" fmla="*/ 0 h 41"/>
                <a:gd name="T4" fmla="*/ 47 w 94"/>
                <a:gd name="T5" fmla="*/ 41 h 41"/>
                <a:gd name="T6" fmla="*/ 94 w 94"/>
                <a:gd name="T7" fmla="*/ 0 h 41"/>
              </a:gdLst>
              <a:ahLst/>
              <a:cxnLst>
                <a:cxn ang="0">
                  <a:pos x="T0" y="T1"/>
                </a:cxn>
                <a:cxn ang="0">
                  <a:pos x="T2" y="T3"/>
                </a:cxn>
                <a:cxn ang="0">
                  <a:pos x="T4" y="T5"/>
                </a:cxn>
                <a:cxn ang="0">
                  <a:pos x="T6" y="T7"/>
                </a:cxn>
              </a:cxnLst>
              <a:rect l="0" t="0" r="r" b="b"/>
              <a:pathLst>
                <a:path w="94" h="41">
                  <a:moveTo>
                    <a:pt x="94" y="0"/>
                  </a:moveTo>
                  <a:lnTo>
                    <a:pt x="0" y="0"/>
                  </a:lnTo>
                  <a:lnTo>
                    <a:pt x="47" y="41"/>
                  </a:lnTo>
                  <a:lnTo>
                    <a:pt x="94" y="0"/>
                  </a:lnTo>
                  <a:close/>
                </a:path>
              </a:pathLst>
            </a:custGeom>
            <a:grpFill/>
            <a:ln>
              <a:noFill/>
            </a:ln>
          </p:spPr>
          <p:txBody>
            <a:bodyPr vert="horz" wrap="square" lIns="91440" tIns="45720" rIns="91440" bIns="45720" numCol="1" anchor="t" anchorCtr="0" compatLnSpc="1">
              <a:prstTxWarp prst="textNoShape">
                <a:avLst/>
              </a:prstTxWarp>
            </a:bodyPr>
            <a:lstStyle/>
            <a:p>
              <a:endParaRPr lang="ru-RU"/>
            </a:p>
          </p:txBody>
        </p:sp>
        <p:sp>
          <p:nvSpPr>
            <p:cNvPr id="106" name="Freeform 40"/>
            <p:cNvSpPr>
              <a:spLocks/>
            </p:cNvSpPr>
            <p:nvPr/>
          </p:nvSpPr>
          <p:spPr bwMode="auto">
            <a:xfrm>
              <a:off x="4383776" y="5265353"/>
              <a:ext cx="141767" cy="107689"/>
            </a:xfrm>
            <a:custGeom>
              <a:avLst/>
              <a:gdLst>
                <a:gd name="T0" fmla="*/ 46 w 86"/>
                <a:gd name="T1" fmla="*/ 34 h 65"/>
                <a:gd name="T2" fmla="*/ 43 w 86"/>
                <a:gd name="T3" fmla="*/ 35 h 65"/>
                <a:gd name="T4" fmla="*/ 39 w 86"/>
                <a:gd name="T5" fmla="*/ 34 h 65"/>
                <a:gd name="T6" fmla="*/ 0 w 86"/>
                <a:gd name="T7" fmla="*/ 0 h 65"/>
                <a:gd name="T8" fmla="*/ 0 w 86"/>
                <a:gd name="T9" fmla="*/ 65 h 65"/>
                <a:gd name="T10" fmla="*/ 86 w 86"/>
                <a:gd name="T11" fmla="*/ 65 h 65"/>
                <a:gd name="T12" fmla="*/ 86 w 86"/>
                <a:gd name="T13" fmla="*/ 0 h 65"/>
                <a:gd name="T14" fmla="*/ 46 w 86"/>
                <a:gd name="T15" fmla="*/ 34 h 6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6" h="65">
                  <a:moveTo>
                    <a:pt x="46" y="34"/>
                  </a:moveTo>
                  <a:cubicBezTo>
                    <a:pt x="45" y="35"/>
                    <a:pt x="44" y="35"/>
                    <a:pt x="43" y="35"/>
                  </a:cubicBezTo>
                  <a:cubicBezTo>
                    <a:pt x="42" y="35"/>
                    <a:pt x="40" y="35"/>
                    <a:pt x="39" y="34"/>
                  </a:cubicBezTo>
                  <a:cubicBezTo>
                    <a:pt x="0" y="0"/>
                    <a:pt x="0" y="0"/>
                    <a:pt x="0" y="0"/>
                  </a:cubicBezTo>
                  <a:cubicBezTo>
                    <a:pt x="0" y="65"/>
                    <a:pt x="0" y="65"/>
                    <a:pt x="0" y="65"/>
                  </a:cubicBezTo>
                  <a:cubicBezTo>
                    <a:pt x="86" y="65"/>
                    <a:pt x="86" y="65"/>
                    <a:pt x="86" y="65"/>
                  </a:cubicBezTo>
                  <a:cubicBezTo>
                    <a:pt x="86" y="0"/>
                    <a:pt x="86" y="0"/>
                    <a:pt x="86" y="0"/>
                  </a:cubicBezTo>
                  <a:lnTo>
                    <a:pt x="46" y="34"/>
                  </a:lnTo>
                  <a:close/>
                </a:path>
              </a:pathLst>
            </a:custGeom>
            <a:grpFill/>
            <a:ln>
              <a:noFill/>
            </a:ln>
          </p:spPr>
          <p:txBody>
            <a:bodyPr vert="horz" wrap="square" lIns="91440" tIns="45720" rIns="91440" bIns="45720" numCol="1" anchor="t" anchorCtr="0" compatLnSpc="1">
              <a:prstTxWarp prst="textNoShape">
                <a:avLst/>
              </a:prstTxWarp>
            </a:bodyPr>
            <a:lstStyle/>
            <a:p>
              <a:endParaRPr lang="ru-RU"/>
            </a:p>
          </p:txBody>
        </p:sp>
        <p:sp>
          <p:nvSpPr>
            <p:cNvPr id="107" name="Rectangle 41"/>
            <p:cNvSpPr>
              <a:spLocks noChangeArrowheads="1"/>
            </p:cNvSpPr>
            <p:nvPr/>
          </p:nvSpPr>
          <p:spPr bwMode="auto">
            <a:xfrm>
              <a:off x="4633231" y="5302159"/>
              <a:ext cx="124046" cy="124046"/>
            </a:xfrm>
            <a:prstGeom prst="rect">
              <a:avLst/>
            </a:prstGeom>
            <a:grpFill/>
            <a:ln>
              <a:noFill/>
            </a:ln>
          </p:spPr>
          <p:txBody>
            <a:bodyPr vert="horz" wrap="square" lIns="91440" tIns="45720" rIns="91440" bIns="45720" numCol="1" anchor="t" anchorCtr="0" compatLnSpc="1">
              <a:prstTxWarp prst="textNoShape">
                <a:avLst/>
              </a:prstTxWarp>
            </a:bodyPr>
            <a:lstStyle/>
            <a:p>
              <a:endParaRPr lang="ru-RU"/>
            </a:p>
          </p:txBody>
        </p:sp>
        <p:sp>
          <p:nvSpPr>
            <p:cNvPr id="108" name="Freeform 42"/>
            <p:cNvSpPr>
              <a:spLocks noEditPoints="1"/>
            </p:cNvSpPr>
            <p:nvPr/>
          </p:nvSpPr>
          <p:spPr bwMode="auto">
            <a:xfrm>
              <a:off x="4329250" y="5104502"/>
              <a:ext cx="500274" cy="528899"/>
            </a:xfrm>
            <a:custGeom>
              <a:avLst/>
              <a:gdLst>
                <a:gd name="T0" fmla="*/ 221 w 303"/>
                <a:gd name="T1" fmla="*/ 0 h 319"/>
                <a:gd name="T2" fmla="*/ 76 w 303"/>
                <a:gd name="T3" fmla="*/ 0 h 319"/>
                <a:gd name="T4" fmla="*/ 151 w 303"/>
                <a:gd name="T5" fmla="*/ 80 h 319"/>
                <a:gd name="T6" fmla="*/ 151 w 303"/>
                <a:gd name="T7" fmla="*/ 270 h 319"/>
                <a:gd name="T8" fmla="*/ 141 w 303"/>
                <a:gd name="T9" fmla="*/ 270 h 319"/>
                <a:gd name="T10" fmla="*/ 141 w 303"/>
                <a:gd name="T11" fmla="*/ 80 h 319"/>
                <a:gd name="T12" fmla="*/ 76 w 303"/>
                <a:gd name="T13" fmla="*/ 11 h 319"/>
                <a:gd name="T14" fmla="*/ 37 w 303"/>
                <a:gd name="T15" fmla="*/ 11 h 319"/>
                <a:gd name="T16" fmla="*/ 0 w 303"/>
                <a:gd name="T17" fmla="*/ 80 h 319"/>
                <a:gd name="T18" fmla="*/ 0 w 303"/>
                <a:gd name="T19" fmla="*/ 270 h 319"/>
                <a:gd name="T20" fmla="*/ 0 w 303"/>
                <a:gd name="T21" fmla="*/ 275 h 319"/>
                <a:gd name="T22" fmla="*/ 0 w 303"/>
                <a:gd name="T23" fmla="*/ 313 h 319"/>
                <a:gd name="T24" fmla="*/ 6 w 303"/>
                <a:gd name="T25" fmla="*/ 319 h 319"/>
                <a:gd name="T26" fmla="*/ 11 w 303"/>
                <a:gd name="T27" fmla="*/ 313 h 319"/>
                <a:gd name="T28" fmla="*/ 11 w 303"/>
                <a:gd name="T29" fmla="*/ 281 h 319"/>
                <a:gd name="T30" fmla="*/ 141 w 303"/>
                <a:gd name="T31" fmla="*/ 281 h 319"/>
                <a:gd name="T32" fmla="*/ 141 w 303"/>
                <a:gd name="T33" fmla="*/ 313 h 319"/>
                <a:gd name="T34" fmla="*/ 146 w 303"/>
                <a:gd name="T35" fmla="*/ 319 h 319"/>
                <a:gd name="T36" fmla="*/ 151 w 303"/>
                <a:gd name="T37" fmla="*/ 313 h 319"/>
                <a:gd name="T38" fmla="*/ 151 w 303"/>
                <a:gd name="T39" fmla="*/ 281 h 319"/>
                <a:gd name="T40" fmla="*/ 292 w 303"/>
                <a:gd name="T41" fmla="*/ 281 h 319"/>
                <a:gd name="T42" fmla="*/ 292 w 303"/>
                <a:gd name="T43" fmla="*/ 313 h 319"/>
                <a:gd name="T44" fmla="*/ 297 w 303"/>
                <a:gd name="T45" fmla="*/ 319 h 319"/>
                <a:gd name="T46" fmla="*/ 303 w 303"/>
                <a:gd name="T47" fmla="*/ 313 h 319"/>
                <a:gd name="T48" fmla="*/ 303 w 303"/>
                <a:gd name="T49" fmla="*/ 275 h 319"/>
                <a:gd name="T50" fmla="*/ 303 w 303"/>
                <a:gd name="T51" fmla="*/ 270 h 319"/>
                <a:gd name="T52" fmla="*/ 303 w 303"/>
                <a:gd name="T53" fmla="*/ 80 h 319"/>
                <a:gd name="T54" fmla="*/ 221 w 303"/>
                <a:gd name="T55" fmla="*/ 0 h 319"/>
                <a:gd name="T56" fmla="*/ 130 w 303"/>
                <a:gd name="T57" fmla="*/ 167 h 319"/>
                <a:gd name="T58" fmla="*/ 124 w 303"/>
                <a:gd name="T59" fmla="*/ 173 h 319"/>
                <a:gd name="T60" fmla="*/ 27 w 303"/>
                <a:gd name="T61" fmla="*/ 173 h 319"/>
                <a:gd name="T62" fmla="*/ 22 w 303"/>
                <a:gd name="T63" fmla="*/ 167 h 319"/>
                <a:gd name="T64" fmla="*/ 22 w 303"/>
                <a:gd name="T65" fmla="*/ 81 h 319"/>
                <a:gd name="T66" fmla="*/ 27 w 303"/>
                <a:gd name="T67" fmla="*/ 76 h 319"/>
                <a:gd name="T68" fmla="*/ 124 w 303"/>
                <a:gd name="T69" fmla="*/ 76 h 319"/>
                <a:gd name="T70" fmla="*/ 130 w 303"/>
                <a:gd name="T71" fmla="*/ 81 h 319"/>
                <a:gd name="T72" fmla="*/ 130 w 303"/>
                <a:gd name="T73" fmla="*/ 167 h 319"/>
                <a:gd name="T74" fmla="*/ 184 w 303"/>
                <a:gd name="T75" fmla="*/ 76 h 319"/>
                <a:gd name="T76" fmla="*/ 259 w 303"/>
                <a:gd name="T77" fmla="*/ 76 h 319"/>
                <a:gd name="T78" fmla="*/ 265 w 303"/>
                <a:gd name="T79" fmla="*/ 81 h 319"/>
                <a:gd name="T80" fmla="*/ 259 w 303"/>
                <a:gd name="T81" fmla="*/ 86 h 319"/>
                <a:gd name="T82" fmla="*/ 184 w 303"/>
                <a:gd name="T83" fmla="*/ 86 h 319"/>
                <a:gd name="T84" fmla="*/ 178 w 303"/>
                <a:gd name="T85" fmla="*/ 81 h 319"/>
                <a:gd name="T86" fmla="*/ 184 w 303"/>
                <a:gd name="T87" fmla="*/ 76 h 319"/>
                <a:gd name="T88" fmla="*/ 270 w 303"/>
                <a:gd name="T89" fmla="*/ 200 h 319"/>
                <a:gd name="T90" fmla="*/ 265 w 303"/>
                <a:gd name="T91" fmla="*/ 205 h 319"/>
                <a:gd name="T92" fmla="*/ 178 w 303"/>
                <a:gd name="T93" fmla="*/ 205 h 319"/>
                <a:gd name="T94" fmla="*/ 173 w 303"/>
                <a:gd name="T95" fmla="*/ 200 h 319"/>
                <a:gd name="T96" fmla="*/ 173 w 303"/>
                <a:gd name="T97" fmla="*/ 113 h 319"/>
                <a:gd name="T98" fmla="*/ 178 w 303"/>
                <a:gd name="T99" fmla="*/ 108 h 319"/>
                <a:gd name="T100" fmla="*/ 265 w 303"/>
                <a:gd name="T101" fmla="*/ 108 h 319"/>
                <a:gd name="T102" fmla="*/ 270 w 303"/>
                <a:gd name="T103" fmla="*/ 113 h 319"/>
                <a:gd name="T104" fmla="*/ 270 w 303"/>
                <a:gd name="T105" fmla="*/ 200 h 3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03" h="319">
                  <a:moveTo>
                    <a:pt x="221" y="0"/>
                  </a:moveTo>
                  <a:cubicBezTo>
                    <a:pt x="76" y="0"/>
                    <a:pt x="76" y="0"/>
                    <a:pt x="76" y="0"/>
                  </a:cubicBezTo>
                  <a:cubicBezTo>
                    <a:pt x="119" y="0"/>
                    <a:pt x="151" y="34"/>
                    <a:pt x="151" y="80"/>
                  </a:cubicBezTo>
                  <a:cubicBezTo>
                    <a:pt x="151" y="270"/>
                    <a:pt x="151" y="270"/>
                    <a:pt x="151" y="270"/>
                  </a:cubicBezTo>
                  <a:cubicBezTo>
                    <a:pt x="141" y="270"/>
                    <a:pt x="141" y="270"/>
                    <a:pt x="141" y="270"/>
                  </a:cubicBezTo>
                  <a:cubicBezTo>
                    <a:pt x="141" y="80"/>
                    <a:pt x="141" y="80"/>
                    <a:pt x="141" y="80"/>
                  </a:cubicBezTo>
                  <a:cubicBezTo>
                    <a:pt x="141" y="40"/>
                    <a:pt x="113" y="11"/>
                    <a:pt x="76" y="11"/>
                  </a:cubicBezTo>
                  <a:cubicBezTo>
                    <a:pt x="37" y="11"/>
                    <a:pt x="37" y="11"/>
                    <a:pt x="37" y="11"/>
                  </a:cubicBezTo>
                  <a:cubicBezTo>
                    <a:pt x="15" y="24"/>
                    <a:pt x="0" y="50"/>
                    <a:pt x="0" y="80"/>
                  </a:cubicBezTo>
                  <a:cubicBezTo>
                    <a:pt x="0" y="270"/>
                    <a:pt x="0" y="270"/>
                    <a:pt x="0" y="270"/>
                  </a:cubicBezTo>
                  <a:cubicBezTo>
                    <a:pt x="0" y="275"/>
                    <a:pt x="0" y="275"/>
                    <a:pt x="0" y="275"/>
                  </a:cubicBezTo>
                  <a:cubicBezTo>
                    <a:pt x="0" y="313"/>
                    <a:pt x="0" y="313"/>
                    <a:pt x="0" y="313"/>
                  </a:cubicBezTo>
                  <a:cubicBezTo>
                    <a:pt x="0" y="316"/>
                    <a:pt x="3" y="319"/>
                    <a:pt x="6" y="319"/>
                  </a:cubicBezTo>
                  <a:cubicBezTo>
                    <a:pt x="9" y="319"/>
                    <a:pt x="11" y="316"/>
                    <a:pt x="11" y="313"/>
                  </a:cubicBezTo>
                  <a:cubicBezTo>
                    <a:pt x="11" y="281"/>
                    <a:pt x="11" y="281"/>
                    <a:pt x="11" y="281"/>
                  </a:cubicBezTo>
                  <a:cubicBezTo>
                    <a:pt x="141" y="281"/>
                    <a:pt x="141" y="281"/>
                    <a:pt x="141" y="281"/>
                  </a:cubicBezTo>
                  <a:cubicBezTo>
                    <a:pt x="141" y="313"/>
                    <a:pt x="141" y="313"/>
                    <a:pt x="141" y="313"/>
                  </a:cubicBezTo>
                  <a:cubicBezTo>
                    <a:pt x="141" y="316"/>
                    <a:pt x="143" y="319"/>
                    <a:pt x="146" y="319"/>
                  </a:cubicBezTo>
                  <a:cubicBezTo>
                    <a:pt x="149" y="319"/>
                    <a:pt x="151" y="316"/>
                    <a:pt x="151" y="313"/>
                  </a:cubicBezTo>
                  <a:cubicBezTo>
                    <a:pt x="151" y="281"/>
                    <a:pt x="151" y="281"/>
                    <a:pt x="151" y="281"/>
                  </a:cubicBezTo>
                  <a:cubicBezTo>
                    <a:pt x="292" y="281"/>
                    <a:pt x="292" y="281"/>
                    <a:pt x="292" y="281"/>
                  </a:cubicBezTo>
                  <a:cubicBezTo>
                    <a:pt x="292" y="313"/>
                    <a:pt x="292" y="313"/>
                    <a:pt x="292" y="313"/>
                  </a:cubicBezTo>
                  <a:cubicBezTo>
                    <a:pt x="292" y="316"/>
                    <a:pt x="294" y="319"/>
                    <a:pt x="297" y="319"/>
                  </a:cubicBezTo>
                  <a:cubicBezTo>
                    <a:pt x="300" y="319"/>
                    <a:pt x="303" y="316"/>
                    <a:pt x="303" y="313"/>
                  </a:cubicBezTo>
                  <a:cubicBezTo>
                    <a:pt x="303" y="275"/>
                    <a:pt x="303" y="275"/>
                    <a:pt x="303" y="275"/>
                  </a:cubicBezTo>
                  <a:cubicBezTo>
                    <a:pt x="303" y="270"/>
                    <a:pt x="303" y="270"/>
                    <a:pt x="303" y="270"/>
                  </a:cubicBezTo>
                  <a:cubicBezTo>
                    <a:pt x="303" y="80"/>
                    <a:pt x="303" y="80"/>
                    <a:pt x="303" y="80"/>
                  </a:cubicBezTo>
                  <a:cubicBezTo>
                    <a:pt x="303" y="37"/>
                    <a:pt x="265" y="0"/>
                    <a:pt x="221" y="0"/>
                  </a:cubicBezTo>
                  <a:close/>
                  <a:moveTo>
                    <a:pt x="130" y="167"/>
                  </a:moveTo>
                  <a:cubicBezTo>
                    <a:pt x="130" y="170"/>
                    <a:pt x="127" y="173"/>
                    <a:pt x="124" y="173"/>
                  </a:cubicBezTo>
                  <a:cubicBezTo>
                    <a:pt x="27" y="173"/>
                    <a:pt x="27" y="173"/>
                    <a:pt x="27" y="173"/>
                  </a:cubicBezTo>
                  <a:cubicBezTo>
                    <a:pt x="24" y="173"/>
                    <a:pt x="22" y="170"/>
                    <a:pt x="22" y="167"/>
                  </a:cubicBezTo>
                  <a:cubicBezTo>
                    <a:pt x="22" y="81"/>
                    <a:pt x="22" y="81"/>
                    <a:pt x="22" y="81"/>
                  </a:cubicBezTo>
                  <a:cubicBezTo>
                    <a:pt x="22" y="78"/>
                    <a:pt x="24" y="76"/>
                    <a:pt x="27" y="76"/>
                  </a:cubicBezTo>
                  <a:cubicBezTo>
                    <a:pt x="124" y="76"/>
                    <a:pt x="124" y="76"/>
                    <a:pt x="124" y="76"/>
                  </a:cubicBezTo>
                  <a:cubicBezTo>
                    <a:pt x="127" y="76"/>
                    <a:pt x="130" y="78"/>
                    <a:pt x="130" y="81"/>
                  </a:cubicBezTo>
                  <a:lnTo>
                    <a:pt x="130" y="167"/>
                  </a:lnTo>
                  <a:close/>
                  <a:moveTo>
                    <a:pt x="184" y="76"/>
                  </a:moveTo>
                  <a:cubicBezTo>
                    <a:pt x="259" y="76"/>
                    <a:pt x="259" y="76"/>
                    <a:pt x="259" y="76"/>
                  </a:cubicBezTo>
                  <a:cubicBezTo>
                    <a:pt x="262" y="76"/>
                    <a:pt x="265" y="78"/>
                    <a:pt x="265" y="81"/>
                  </a:cubicBezTo>
                  <a:cubicBezTo>
                    <a:pt x="265" y="84"/>
                    <a:pt x="262" y="86"/>
                    <a:pt x="259" y="86"/>
                  </a:cubicBezTo>
                  <a:cubicBezTo>
                    <a:pt x="184" y="86"/>
                    <a:pt x="184" y="86"/>
                    <a:pt x="184" y="86"/>
                  </a:cubicBezTo>
                  <a:cubicBezTo>
                    <a:pt x="181" y="86"/>
                    <a:pt x="178" y="84"/>
                    <a:pt x="178" y="81"/>
                  </a:cubicBezTo>
                  <a:cubicBezTo>
                    <a:pt x="178" y="78"/>
                    <a:pt x="181" y="76"/>
                    <a:pt x="184" y="76"/>
                  </a:cubicBezTo>
                  <a:close/>
                  <a:moveTo>
                    <a:pt x="270" y="200"/>
                  </a:moveTo>
                  <a:cubicBezTo>
                    <a:pt x="270" y="203"/>
                    <a:pt x="268" y="205"/>
                    <a:pt x="265" y="205"/>
                  </a:cubicBezTo>
                  <a:cubicBezTo>
                    <a:pt x="178" y="205"/>
                    <a:pt x="178" y="205"/>
                    <a:pt x="178" y="205"/>
                  </a:cubicBezTo>
                  <a:cubicBezTo>
                    <a:pt x="176" y="205"/>
                    <a:pt x="173" y="203"/>
                    <a:pt x="173" y="200"/>
                  </a:cubicBezTo>
                  <a:cubicBezTo>
                    <a:pt x="173" y="113"/>
                    <a:pt x="173" y="113"/>
                    <a:pt x="173" y="113"/>
                  </a:cubicBezTo>
                  <a:cubicBezTo>
                    <a:pt x="173" y="110"/>
                    <a:pt x="176" y="108"/>
                    <a:pt x="178" y="108"/>
                  </a:cubicBezTo>
                  <a:cubicBezTo>
                    <a:pt x="265" y="108"/>
                    <a:pt x="265" y="108"/>
                    <a:pt x="265" y="108"/>
                  </a:cubicBezTo>
                  <a:cubicBezTo>
                    <a:pt x="268" y="108"/>
                    <a:pt x="270" y="110"/>
                    <a:pt x="270" y="113"/>
                  </a:cubicBezTo>
                  <a:lnTo>
                    <a:pt x="270" y="200"/>
                  </a:lnTo>
                  <a:close/>
                </a:path>
              </a:pathLst>
            </a:custGeom>
            <a:grpFill/>
            <a:ln>
              <a:noFill/>
            </a:ln>
          </p:spPr>
          <p:txBody>
            <a:bodyPr vert="horz" wrap="square" lIns="91440" tIns="45720" rIns="91440" bIns="45720" numCol="1" anchor="t" anchorCtr="0" compatLnSpc="1">
              <a:prstTxWarp prst="textNoShape">
                <a:avLst/>
              </a:prstTxWarp>
            </a:bodyPr>
            <a:lstStyle/>
            <a:p>
              <a:endParaRPr lang="ru-RU"/>
            </a:p>
          </p:txBody>
        </p:sp>
      </p:grpSp>
      <p:sp>
        <p:nvSpPr>
          <p:cNvPr id="109" name="Freeform 128"/>
          <p:cNvSpPr>
            <a:spLocks noChangeAspect="1"/>
          </p:cNvSpPr>
          <p:nvPr/>
        </p:nvSpPr>
        <p:spPr bwMode="auto">
          <a:xfrm>
            <a:off x="5422959" y="2530374"/>
            <a:ext cx="456065" cy="457200"/>
          </a:xfrm>
          <a:custGeom>
            <a:avLst/>
            <a:gdLst>
              <a:gd name="T0" fmla="*/ 186 w 373"/>
              <a:gd name="T1" fmla="*/ 0 h 373"/>
              <a:gd name="T2" fmla="*/ 0 w 373"/>
              <a:gd name="T3" fmla="*/ 186 h 373"/>
              <a:gd name="T4" fmla="*/ 63 w 373"/>
              <a:gd name="T5" fmla="*/ 327 h 373"/>
              <a:gd name="T6" fmla="*/ 74 w 373"/>
              <a:gd name="T7" fmla="*/ 326 h 373"/>
              <a:gd name="T8" fmla="*/ 74 w 373"/>
              <a:gd name="T9" fmla="*/ 315 h 373"/>
              <a:gd name="T10" fmla="*/ 15 w 373"/>
              <a:gd name="T11" fmla="*/ 186 h 373"/>
              <a:gd name="T12" fmla="*/ 186 w 373"/>
              <a:gd name="T13" fmla="*/ 15 h 373"/>
              <a:gd name="T14" fmla="*/ 358 w 373"/>
              <a:gd name="T15" fmla="*/ 186 h 373"/>
              <a:gd name="T16" fmla="*/ 186 w 373"/>
              <a:gd name="T17" fmla="*/ 358 h 373"/>
              <a:gd name="T18" fmla="*/ 144 w 373"/>
              <a:gd name="T19" fmla="*/ 345 h 373"/>
              <a:gd name="T20" fmla="*/ 155 w 373"/>
              <a:gd name="T21" fmla="*/ 304 h 373"/>
              <a:gd name="T22" fmla="*/ 159 w 373"/>
              <a:gd name="T23" fmla="*/ 306 h 373"/>
              <a:gd name="T24" fmla="*/ 172 w 373"/>
              <a:gd name="T25" fmla="*/ 309 h 373"/>
              <a:gd name="T26" fmla="*/ 203 w 373"/>
              <a:gd name="T27" fmla="*/ 289 h 373"/>
              <a:gd name="T28" fmla="*/ 209 w 373"/>
              <a:gd name="T29" fmla="*/ 273 h 373"/>
              <a:gd name="T30" fmla="*/ 192 w 373"/>
              <a:gd name="T31" fmla="*/ 229 h 373"/>
              <a:gd name="T32" fmla="*/ 169 w 373"/>
              <a:gd name="T33" fmla="*/ 219 h 373"/>
              <a:gd name="T34" fmla="*/ 164 w 373"/>
              <a:gd name="T35" fmla="*/ 203 h 373"/>
              <a:gd name="T36" fmla="*/ 174 w 373"/>
              <a:gd name="T37" fmla="*/ 165 h 373"/>
              <a:gd name="T38" fmla="*/ 211 w 373"/>
              <a:gd name="T39" fmla="*/ 125 h 373"/>
              <a:gd name="T40" fmla="*/ 234 w 373"/>
              <a:gd name="T41" fmla="*/ 135 h 373"/>
              <a:gd name="T42" fmla="*/ 278 w 373"/>
              <a:gd name="T43" fmla="*/ 118 h 373"/>
              <a:gd name="T44" fmla="*/ 285 w 373"/>
              <a:gd name="T45" fmla="*/ 103 h 373"/>
              <a:gd name="T46" fmla="*/ 285 w 373"/>
              <a:gd name="T47" fmla="*/ 77 h 373"/>
              <a:gd name="T48" fmla="*/ 268 w 373"/>
              <a:gd name="T49" fmla="*/ 59 h 373"/>
              <a:gd name="T50" fmla="*/ 245 w 373"/>
              <a:gd name="T51" fmla="*/ 49 h 373"/>
              <a:gd name="T52" fmla="*/ 229 w 373"/>
              <a:gd name="T53" fmla="*/ 45 h 373"/>
              <a:gd name="T54" fmla="*/ 129 w 373"/>
              <a:gd name="T55" fmla="*/ 145 h 373"/>
              <a:gd name="T56" fmla="*/ 136 w 373"/>
              <a:gd name="T57" fmla="*/ 295 h 373"/>
              <a:gd name="T58" fmla="*/ 140 w 373"/>
              <a:gd name="T59" fmla="*/ 298 h 373"/>
              <a:gd name="T60" fmla="*/ 130 w 373"/>
              <a:gd name="T61" fmla="*/ 353 h 373"/>
              <a:gd name="T62" fmla="*/ 186 w 373"/>
              <a:gd name="T63" fmla="*/ 373 h 373"/>
              <a:gd name="T64" fmla="*/ 373 w 373"/>
              <a:gd name="T65" fmla="*/ 186 h 373"/>
              <a:gd name="T66" fmla="*/ 186 w 373"/>
              <a:gd name="T67" fmla="*/ 0 h 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73" h="373">
                <a:moveTo>
                  <a:pt x="186" y="0"/>
                </a:moveTo>
                <a:cubicBezTo>
                  <a:pt x="83" y="0"/>
                  <a:pt x="0" y="83"/>
                  <a:pt x="0" y="186"/>
                </a:cubicBezTo>
                <a:cubicBezTo>
                  <a:pt x="0" y="240"/>
                  <a:pt x="23" y="291"/>
                  <a:pt x="63" y="327"/>
                </a:cubicBezTo>
                <a:cubicBezTo>
                  <a:pt x="67" y="330"/>
                  <a:pt x="71" y="329"/>
                  <a:pt x="74" y="326"/>
                </a:cubicBezTo>
                <a:cubicBezTo>
                  <a:pt x="77" y="323"/>
                  <a:pt x="77" y="318"/>
                  <a:pt x="74" y="315"/>
                </a:cubicBezTo>
                <a:cubicBezTo>
                  <a:pt x="36" y="283"/>
                  <a:pt x="15" y="236"/>
                  <a:pt x="15" y="186"/>
                </a:cubicBezTo>
                <a:cubicBezTo>
                  <a:pt x="15" y="92"/>
                  <a:pt x="92" y="15"/>
                  <a:pt x="186" y="15"/>
                </a:cubicBezTo>
                <a:cubicBezTo>
                  <a:pt x="281" y="15"/>
                  <a:pt x="358" y="92"/>
                  <a:pt x="358" y="186"/>
                </a:cubicBezTo>
                <a:cubicBezTo>
                  <a:pt x="358" y="281"/>
                  <a:pt x="281" y="358"/>
                  <a:pt x="186" y="358"/>
                </a:cubicBezTo>
                <a:cubicBezTo>
                  <a:pt x="163" y="358"/>
                  <a:pt x="149" y="353"/>
                  <a:pt x="144" y="345"/>
                </a:cubicBezTo>
                <a:cubicBezTo>
                  <a:pt x="138" y="335"/>
                  <a:pt x="147" y="317"/>
                  <a:pt x="155" y="304"/>
                </a:cubicBezTo>
                <a:cubicBezTo>
                  <a:pt x="159" y="306"/>
                  <a:pt x="159" y="306"/>
                  <a:pt x="159" y="306"/>
                </a:cubicBezTo>
                <a:cubicBezTo>
                  <a:pt x="163" y="308"/>
                  <a:pt x="168" y="309"/>
                  <a:pt x="172" y="309"/>
                </a:cubicBezTo>
                <a:cubicBezTo>
                  <a:pt x="185" y="309"/>
                  <a:pt x="197" y="301"/>
                  <a:pt x="203" y="289"/>
                </a:cubicBezTo>
                <a:cubicBezTo>
                  <a:pt x="209" y="273"/>
                  <a:pt x="209" y="273"/>
                  <a:pt x="209" y="273"/>
                </a:cubicBezTo>
                <a:cubicBezTo>
                  <a:pt x="217" y="257"/>
                  <a:pt x="209" y="237"/>
                  <a:pt x="192" y="229"/>
                </a:cubicBezTo>
                <a:cubicBezTo>
                  <a:pt x="169" y="219"/>
                  <a:pt x="169" y="219"/>
                  <a:pt x="169" y="219"/>
                </a:cubicBezTo>
                <a:cubicBezTo>
                  <a:pt x="167" y="218"/>
                  <a:pt x="164" y="213"/>
                  <a:pt x="164" y="203"/>
                </a:cubicBezTo>
                <a:cubicBezTo>
                  <a:pt x="165" y="192"/>
                  <a:pt x="168" y="178"/>
                  <a:pt x="174" y="165"/>
                </a:cubicBezTo>
                <a:cubicBezTo>
                  <a:pt x="187" y="135"/>
                  <a:pt x="205" y="122"/>
                  <a:pt x="211" y="125"/>
                </a:cubicBezTo>
                <a:cubicBezTo>
                  <a:pt x="234" y="135"/>
                  <a:pt x="234" y="135"/>
                  <a:pt x="234" y="135"/>
                </a:cubicBezTo>
                <a:cubicBezTo>
                  <a:pt x="251" y="142"/>
                  <a:pt x="271" y="134"/>
                  <a:pt x="278" y="118"/>
                </a:cubicBezTo>
                <a:cubicBezTo>
                  <a:pt x="285" y="103"/>
                  <a:pt x="285" y="103"/>
                  <a:pt x="285" y="103"/>
                </a:cubicBezTo>
                <a:cubicBezTo>
                  <a:pt x="288" y="95"/>
                  <a:pt x="289" y="86"/>
                  <a:pt x="285" y="77"/>
                </a:cubicBezTo>
                <a:cubicBezTo>
                  <a:pt x="282" y="69"/>
                  <a:pt x="276" y="62"/>
                  <a:pt x="268" y="59"/>
                </a:cubicBezTo>
                <a:cubicBezTo>
                  <a:pt x="245" y="49"/>
                  <a:pt x="245" y="49"/>
                  <a:pt x="245" y="49"/>
                </a:cubicBezTo>
                <a:cubicBezTo>
                  <a:pt x="240" y="47"/>
                  <a:pt x="235" y="45"/>
                  <a:pt x="229" y="45"/>
                </a:cubicBezTo>
                <a:cubicBezTo>
                  <a:pt x="196" y="45"/>
                  <a:pt x="155" y="86"/>
                  <a:pt x="129" y="145"/>
                </a:cubicBezTo>
                <a:cubicBezTo>
                  <a:pt x="98" y="214"/>
                  <a:pt x="101" y="280"/>
                  <a:pt x="136" y="295"/>
                </a:cubicBezTo>
                <a:cubicBezTo>
                  <a:pt x="140" y="298"/>
                  <a:pt x="140" y="298"/>
                  <a:pt x="140" y="298"/>
                </a:cubicBezTo>
                <a:cubicBezTo>
                  <a:pt x="131" y="315"/>
                  <a:pt x="120" y="336"/>
                  <a:pt x="130" y="353"/>
                </a:cubicBezTo>
                <a:cubicBezTo>
                  <a:pt x="138" y="367"/>
                  <a:pt x="157" y="373"/>
                  <a:pt x="186" y="373"/>
                </a:cubicBezTo>
                <a:cubicBezTo>
                  <a:pt x="289" y="373"/>
                  <a:pt x="373" y="289"/>
                  <a:pt x="373" y="186"/>
                </a:cubicBezTo>
                <a:cubicBezTo>
                  <a:pt x="373" y="83"/>
                  <a:pt x="289" y="0"/>
                  <a:pt x="186" y="0"/>
                </a:cubicBezTo>
                <a:close/>
              </a:path>
            </a:pathLst>
          </a:custGeom>
          <a:solidFill>
            <a:srgbClr val="AC0303"/>
          </a:solidFill>
          <a:ln w="9525">
            <a:noFill/>
            <a:round/>
            <a:headEnd/>
            <a:tailEnd/>
          </a:ln>
        </p:spPr>
        <p:txBody>
          <a:bodyPr vert="horz" wrap="square" lIns="91440" tIns="45720" rIns="91440" bIns="45720" numCol="1" anchor="t" anchorCtr="0" compatLnSpc="1">
            <a:prstTxWarp prst="textNoShape">
              <a:avLst/>
            </a:prstTxWarp>
          </a:bodyPr>
          <a:lstStyle/>
          <a:p>
            <a:endParaRPr lang="ru-RU"/>
          </a:p>
        </p:txBody>
      </p:sp>
      <p:grpSp>
        <p:nvGrpSpPr>
          <p:cNvPr id="110" name="Group 109"/>
          <p:cNvGrpSpPr>
            <a:grpSpLocks noChangeAspect="1"/>
          </p:cNvGrpSpPr>
          <p:nvPr/>
        </p:nvGrpSpPr>
        <p:grpSpPr>
          <a:xfrm>
            <a:off x="5333345" y="3938449"/>
            <a:ext cx="530759" cy="457200"/>
            <a:chOff x="412750" y="246063"/>
            <a:chExt cx="744538" cy="641350"/>
          </a:xfrm>
          <a:solidFill>
            <a:schemeClr val="bg1"/>
          </a:solidFill>
        </p:grpSpPr>
        <p:sp>
          <p:nvSpPr>
            <p:cNvPr id="111" name="Freeform 148"/>
            <p:cNvSpPr>
              <a:spLocks/>
            </p:cNvSpPr>
            <p:nvPr/>
          </p:nvSpPr>
          <p:spPr bwMode="auto">
            <a:xfrm>
              <a:off x="782638" y="246063"/>
              <a:ext cx="374650" cy="347663"/>
            </a:xfrm>
            <a:custGeom>
              <a:avLst/>
              <a:gdLst>
                <a:gd name="T0" fmla="*/ 8 w 219"/>
                <a:gd name="T1" fmla="*/ 203 h 203"/>
                <a:gd name="T2" fmla="*/ 1 w 219"/>
                <a:gd name="T3" fmla="*/ 198 h 203"/>
                <a:gd name="T4" fmla="*/ 4 w 219"/>
                <a:gd name="T5" fmla="*/ 189 h 203"/>
                <a:gd name="T6" fmla="*/ 41 w 219"/>
                <a:gd name="T7" fmla="*/ 141 h 203"/>
                <a:gd name="T8" fmla="*/ 17 w 219"/>
                <a:gd name="T9" fmla="*/ 85 h 203"/>
                <a:gd name="T10" fmla="*/ 118 w 219"/>
                <a:gd name="T11" fmla="*/ 0 h 203"/>
                <a:gd name="T12" fmla="*/ 219 w 219"/>
                <a:gd name="T13" fmla="*/ 85 h 203"/>
                <a:gd name="T14" fmla="*/ 97 w 219"/>
                <a:gd name="T15" fmla="*/ 169 h 203"/>
                <a:gd name="T16" fmla="*/ 8 w 219"/>
                <a:gd name="T17" fmla="*/ 203 h 2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9" h="203">
                  <a:moveTo>
                    <a:pt x="8" y="203"/>
                  </a:moveTo>
                  <a:cubicBezTo>
                    <a:pt x="5" y="203"/>
                    <a:pt x="2" y="201"/>
                    <a:pt x="1" y="198"/>
                  </a:cubicBezTo>
                  <a:cubicBezTo>
                    <a:pt x="0" y="195"/>
                    <a:pt x="1" y="191"/>
                    <a:pt x="4" y="189"/>
                  </a:cubicBezTo>
                  <a:cubicBezTo>
                    <a:pt x="20" y="178"/>
                    <a:pt x="32" y="162"/>
                    <a:pt x="41" y="141"/>
                  </a:cubicBezTo>
                  <a:cubicBezTo>
                    <a:pt x="25" y="125"/>
                    <a:pt x="17" y="106"/>
                    <a:pt x="17" y="85"/>
                  </a:cubicBezTo>
                  <a:cubicBezTo>
                    <a:pt x="17" y="38"/>
                    <a:pt x="62" y="0"/>
                    <a:pt x="118" y="0"/>
                  </a:cubicBezTo>
                  <a:cubicBezTo>
                    <a:pt x="174" y="0"/>
                    <a:pt x="219" y="38"/>
                    <a:pt x="219" y="85"/>
                  </a:cubicBezTo>
                  <a:cubicBezTo>
                    <a:pt x="219" y="138"/>
                    <a:pt x="161" y="181"/>
                    <a:pt x="97" y="169"/>
                  </a:cubicBezTo>
                  <a:cubicBezTo>
                    <a:pt x="83" y="185"/>
                    <a:pt x="56" y="203"/>
                    <a:pt x="8" y="203"/>
                  </a:cubicBezTo>
                  <a:close/>
                </a:path>
              </a:pathLst>
            </a:custGeom>
            <a:solidFill>
              <a:srgbClr val="AC0303"/>
            </a:solidFill>
            <a:ln w="9525">
              <a:no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112" name="Freeform 149"/>
            <p:cNvSpPr>
              <a:spLocks noEditPoints="1"/>
            </p:cNvSpPr>
            <p:nvPr/>
          </p:nvSpPr>
          <p:spPr bwMode="auto">
            <a:xfrm>
              <a:off x="412750" y="246063"/>
              <a:ext cx="363538" cy="106363"/>
            </a:xfrm>
            <a:custGeom>
              <a:avLst/>
              <a:gdLst>
                <a:gd name="T0" fmla="*/ 212 w 212"/>
                <a:gd name="T1" fmla="*/ 62 h 62"/>
                <a:gd name="T2" fmla="*/ 212 w 212"/>
                <a:gd name="T3" fmla="*/ 31 h 62"/>
                <a:gd name="T4" fmla="*/ 186 w 212"/>
                <a:gd name="T5" fmla="*/ 0 h 62"/>
                <a:gd name="T6" fmla="*/ 30 w 212"/>
                <a:gd name="T7" fmla="*/ 0 h 62"/>
                <a:gd name="T8" fmla="*/ 0 w 212"/>
                <a:gd name="T9" fmla="*/ 31 h 62"/>
                <a:gd name="T10" fmla="*/ 0 w 212"/>
                <a:gd name="T11" fmla="*/ 62 h 62"/>
                <a:gd name="T12" fmla="*/ 212 w 212"/>
                <a:gd name="T13" fmla="*/ 62 h 62"/>
                <a:gd name="T14" fmla="*/ 103 w 212"/>
                <a:gd name="T15" fmla="*/ 33 h 62"/>
                <a:gd name="T16" fmla="*/ 114 w 212"/>
                <a:gd name="T17" fmla="*/ 33 h 62"/>
                <a:gd name="T18" fmla="*/ 116 w 212"/>
                <a:gd name="T19" fmla="*/ 39 h 62"/>
                <a:gd name="T20" fmla="*/ 114 w 212"/>
                <a:gd name="T21" fmla="*/ 44 h 62"/>
                <a:gd name="T22" fmla="*/ 108 w 212"/>
                <a:gd name="T23" fmla="*/ 46 h 62"/>
                <a:gd name="T24" fmla="*/ 103 w 212"/>
                <a:gd name="T25" fmla="*/ 44 h 62"/>
                <a:gd name="T26" fmla="*/ 100 w 212"/>
                <a:gd name="T27" fmla="*/ 39 h 62"/>
                <a:gd name="T28" fmla="*/ 103 w 212"/>
                <a:gd name="T29" fmla="*/ 33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12" h="62">
                  <a:moveTo>
                    <a:pt x="212" y="62"/>
                  </a:moveTo>
                  <a:cubicBezTo>
                    <a:pt x="212" y="31"/>
                    <a:pt x="212" y="31"/>
                    <a:pt x="212" y="31"/>
                  </a:cubicBezTo>
                  <a:cubicBezTo>
                    <a:pt x="212" y="14"/>
                    <a:pt x="203" y="0"/>
                    <a:pt x="186" y="0"/>
                  </a:cubicBezTo>
                  <a:cubicBezTo>
                    <a:pt x="30" y="0"/>
                    <a:pt x="30" y="0"/>
                    <a:pt x="30" y="0"/>
                  </a:cubicBezTo>
                  <a:cubicBezTo>
                    <a:pt x="13" y="0"/>
                    <a:pt x="0" y="14"/>
                    <a:pt x="0" y="31"/>
                  </a:cubicBezTo>
                  <a:cubicBezTo>
                    <a:pt x="0" y="62"/>
                    <a:pt x="0" y="62"/>
                    <a:pt x="0" y="62"/>
                  </a:cubicBezTo>
                  <a:lnTo>
                    <a:pt x="212" y="62"/>
                  </a:lnTo>
                  <a:close/>
                  <a:moveTo>
                    <a:pt x="103" y="33"/>
                  </a:moveTo>
                  <a:cubicBezTo>
                    <a:pt x="106" y="30"/>
                    <a:pt x="111" y="30"/>
                    <a:pt x="114" y="33"/>
                  </a:cubicBezTo>
                  <a:cubicBezTo>
                    <a:pt x="115" y="35"/>
                    <a:pt x="116" y="37"/>
                    <a:pt x="116" y="39"/>
                  </a:cubicBezTo>
                  <a:cubicBezTo>
                    <a:pt x="116" y="41"/>
                    <a:pt x="115" y="42"/>
                    <a:pt x="114" y="44"/>
                  </a:cubicBezTo>
                  <a:cubicBezTo>
                    <a:pt x="112" y="46"/>
                    <a:pt x="110" y="46"/>
                    <a:pt x="108" y="46"/>
                  </a:cubicBezTo>
                  <a:cubicBezTo>
                    <a:pt x="106" y="46"/>
                    <a:pt x="104" y="46"/>
                    <a:pt x="103" y="44"/>
                  </a:cubicBezTo>
                  <a:cubicBezTo>
                    <a:pt x="101" y="43"/>
                    <a:pt x="100" y="41"/>
                    <a:pt x="100" y="39"/>
                  </a:cubicBezTo>
                  <a:cubicBezTo>
                    <a:pt x="100" y="37"/>
                    <a:pt x="101" y="35"/>
                    <a:pt x="103" y="33"/>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113" name="Rectangle 150"/>
            <p:cNvSpPr>
              <a:spLocks noChangeArrowheads="1"/>
            </p:cNvSpPr>
            <p:nvPr/>
          </p:nvSpPr>
          <p:spPr bwMode="auto">
            <a:xfrm>
              <a:off x="412750" y="374651"/>
              <a:ext cx="363538" cy="384175"/>
            </a:xfrm>
            <a:prstGeom prst="rect">
              <a:avLst/>
            </a:prstGeom>
            <a:solidFill>
              <a:srgbClr val="AC0303"/>
            </a:solidFill>
            <a:ln w="9525">
              <a:noFill/>
              <a:miter lim="800000"/>
              <a:headEnd/>
              <a:tailEnd/>
            </a:ln>
          </p:spPr>
          <p:txBody>
            <a:bodyPr vert="horz" wrap="square" lIns="91440" tIns="45720" rIns="91440" bIns="45720" numCol="1" anchor="t" anchorCtr="0" compatLnSpc="1">
              <a:prstTxWarp prst="textNoShape">
                <a:avLst/>
              </a:prstTxWarp>
            </a:bodyPr>
            <a:lstStyle/>
            <a:p>
              <a:endParaRPr lang="ru-RU"/>
            </a:p>
          </p:txBody>
        </p:sp>
        <p:sp>
          <p:nvSpPr>
            <p:cNvPr id="114" name="Freeform 151"/>
            <p:cNvSpPr>
              <a:spLocks noEditPoints="1"/>
            </p:cNvSpPr>
            <p:nvPr/>
          </p:nvSpPr>
          <p:spPr bwMode="auto">
            <a:xfrm>
              <a:off x="412750" y="779463"/>
              <a:ext cx="363538" cy="107950"/>
            </a:xfrm>
            <a:custGeom>
              <a:avLst/>
              <a:gdLst>
                <a:gd name="T0" fmla="*/ 0 w 212"/>
                <a:gd name="T1" fmla="*/ 0 h 63"/>
                <a:gd name="T2" fmla="*/ 0 w 212"/>
                <a:gd name="T3" fmla="*/ 31 h 63"/>
                <a:gd name="T4" fmla="*/ 30 w 212"/>
                <a:gd name="T5" fmla="*/ 63 h 63"/>
                <a:gd name="T6" fmla="*/ 186 w 212"/>
                <a:gd name="T7" fmla="*/ 63 h 63"/>
                <a:gd name="T8" fmla="*/ 212 w 212"/>
                <a:gd name="T9" fmla="*/ 31 h 63"/>
                <a:gd name="T10" fmla="*/ 212 w 212"/>
                <a:gd name="T11" fmla="*/ 0 h 63"/>
                <a:gd name="T12" fmla="*/ 0 w 212"/>
                <a:gd name="T13" fmla="*/ 0 h 63"/>
                <a:gd name="T14" fmla="*/ 124 w 212"/>
                <a:gd name="T15" fmla="*/ 38 h 63"/>
                <a:gd name="T16" fmla="*/ 93 w 212"/>
                <a:gd name="T17" fmla="*/ 38 h 63"/>
                <a:gd name="T18" fmla="*/ 85 w 212"/>
                <a:gd name="T19" fmla="*/ 25 h 63"/>
                <a:gd name="T20" fmla="*/ 93 w 212"/>
                <a:gd name="T21" fmla="*/ 13 h 63"/>
                <a:gd name="T22" fmla="*/ 124 w 212"/>
                <a:gd name="T23" fmla="*/ 13 h 63"/>
                <a:gd name="T24" fmla="*/ 132 w 212"/>
                <a:gd name="T25" fmla="*/ 25 h 63"/>
                <a:gd name="T26" fmla="*/ 124 w 212"/>
                <a:gd name="T27" fmla="*/ 38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12" h="63">
                  <a:moveTo>
                    <a:pt x="0" y="0"/>
                  </a:moveTo>
                  <a:cubicBezTo>
                    <a:pt x="0" y="31"/>
                    <a:pt x="0" y="31"/>
                    <a:pt x="0" y="31"/>
                  </a:cubicBezTo>
                  <a:cubicBezTo>
                    <a:pt x="0" y="48"/>
                    <a:pt x="13" y="63"/>
                    <a:pt x="30" y="63"/>
                  </a:cubicBezTo>
                  <a:cubicBezTo>
                    <a:pt x="186" y="63"/>
                    <a:pt x="186" y="63"/>
                    <a:pt x="186" y="63"/>
                  </a:cubicBezTo>
                  <a:cubicBezTo>
                    <a:pt x="203" y="63"/>
                    <a:pt x="212" y="48"/>
                    <a:pt x="212" y="31"/>
                  </a:cubicBezTo>
                  <a:cubicBezTo>
                    <a:pt x="212" y="0"/>
                    <a:pt x="212" y="0"/>
                    <a:pt x="212" y="0"/>
                  </a:cubicBezTo>
                  <a:lnTo>
                    <a:pt x="0" y="0"/>
                  </a:lnTo>
                  <a:close/>
                  <a:moveTo>
                    <a:pt x="124" y="38"/>
                  </a:moveTo>
                  <a:cubicBezTo>
                    <a:pt x="93" y="38"/>
                    <a:pt x="93" y="38"/>
                    <a:pt x="93" y="38"/>
                  </a:cubicBezTo>
                  <a:cubicBezTo>
                    <a:pt x="88" y="38"/>
                    <a:pt x="85" y="30"/>
                    <a:pt x="85" y="25"/>
                  </a:cubicBezTo>
                  <a:cubicBezTo>
                    <a:pt x="85" y="21"/>
                    <a:pt x="88" y="13"/>
                    <a:pt x="93" y="13"/>
                  </a:cubicBezTo>
                  <a:cubicBezTo>
                    <a:pt x="124" y="13"/>
                    <a:pt x="124" y="13"/>
                    <a:pt x="124" y="13"/>
                  </a:cubicBezTo>
                  <a:cubicBezTo>
                    <a:pt x="128" y="13"/>
                    <a:pt x="132" y="21"/>
                    <a:pt x="132" y="25"/>
                  </a:cubicBezTo>
                  <a:cubicBezTo>
                    <a:pt x="132" y="30"/>
                    <a:pt x="128" y="38"/>
                    <a:pt x="124" y="38"/>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115" name="Группа 252"/>
          <p:cNvGrpSpPr>
            <a:grpSpLocks noChangeAspect="1"/>
          </p:cNvGrpSpPr>
          <p:nvPr/>
        </p:nvGrpSpPr>
        <p:grpSpPr>
          <a:xfrm>
            <a:off x="5487849" y="1779857"/>
            <a:ext cx="391175" cy="457200"/>
            <a:chOff x="4533900" y="1600201"/>
            <a:chExt cx="3122613" cy="3649663"/>
          </a:xfrm>
          <a:solidFill>
            <a:srgbClr val="AC0303"/>
          </a:solidFill>
        </p:grpSpPr>
        <p:sp>
          <p:nvSpPr>
            <p:cNvPr id="116" name="Freeform 223"/>
            <p:cNvSpPr>
              <a:spLocks noEditPoints="1"/>
            </p:cNvSpPr>
            <p:nvPr/>
          </p:nvSpPr>
          <p:spPr bwMode="auto">
            <a:xfrm>
              <a:off x="4929188" y="1600201"/>
              <a:ext cx="2332038" cy="1917700"/>
            </a:xfrm>
            <a:custGeom>
              <a:avLst/>
              <a:gdLst>
                <a:gd name="T0" fmla="*/ 1145 w 2938"/>
                <a:gd name="T1" fmla="*/ 242 h 2416"/>
                <a:gd name="T2" fmla="*/ 834 w 2938"/>
                <a:gd name="T3" fmla="*/ 366 h 2416"/>
                <a:gd name="T4" fmla="*/ 602 w 2938"/>
                <a:gd name="T5" fmla="*/ 569 h 2416"/>
                <a:gd name="T6" fmla="*/ 482 w 2938"/>
                <a:gd name="T7" fmla="*/ 827 h 2416"/>
                <a:gd name="T8" fmla="*/ 483 w 2938"/>
                <a:gd name="T9" fmla="*/ 931 h 2416"/>
                <a:gd name="T10" fmla="*/ 508 w 2938"/>
                <a:gd name="T11" fmla="*/ 935 h 2416"/>
                <a:gd name="T12" fmla="*/ 552 w 2938"/>
                <a:gd name="T13" fmla="*/ 942 h 2416"/>
                <a:gd name="T14" fmla="*/ 619 w 2938"/>
                <a:gd name="T15" fmla="*/ 844 h 2416"/>
                <a:gd name="T16" fmla="*/ 866 w 2938"/>
                <a:gd name="T17" fmla="*/ 589 h 2416"/>
                <a:gd name="T18" fmla="*/ 1190 w 2938"/>
                <a:gd name="T19" fmla="*/ 434 h 2416"/>
                <a:gd name="T20" fmla="*/ 1564 w 2938"/>
                <a:gd name="T21" fmla="*/ 400 h 2416"/>
                <a:gd name="T22" fmla="*/ 1917 w 2938"/>
                <a:gd name="T23" fmla="*/ 498 h 2416"/>
                <a:gd name="T24" fmla="*/ 2206 w 2938"/>
                <a:gd name="T25" fmla="*/ 707 h 2416"/>
                <a:gd name="T26" fmla="*/ 2370 w 2938"/>
                <a:gd name="T27" fmla="*/ 928 h 2416"/>
                <a:gd name="T28" fmla="*/ 2406 w 2938"/>
                <a:gd name="T29" fmla="*/ 939 h 2416"/>
                <a:gd name="T30" fmla="*/ 2454 w 2938"/>
                <a:gd name="T31" fmla="*/ 926 h 2416"/>
                <a:gd name="T32" fmla="*/ 2447 w 2938"/>
                <a:gd name="T33" fmla="*/ 824 h 2416"/>
                <a:gd name="T34" fmla="*/ 2297 w 2938"/>
                <a:gd name="T35" fmla="*/ 548 h 2416"/>
                <a:gd name="T36" fmla="*/ 2043 w 2938"/>
                <a:gd name="T37" fmla="*/ 341 h 2416"/>
                <a:gd name="T38" fmla="*/ 1711 w 2938"/>
                <a:gd name="T39" fmla="*/ 226 h 2416"/>
                <a:gd name="T40" fmla="*/ 1413 w 2938"/>
                <a:gd name="T41" fmla="*/ 0 h 2416"/>
                <a:gd name="T42" fmla="*/ 1819 w 2938"/>
                <a:gd name="T43" fmla="*/ 30 h 2416"/>
                <a:gd name="T44" fmla="*/ 2165 w 2938"/>
                <a:gd name="T45" fmla="*/ 161 h 2416"/>
                <a:gd name="T46" fmla="*/ 2440 w 2938"/>
                <a:gd name="T47" fmla="*/ 378 h 2416"/>
                <a:gd name="T48" fmla="*/ 2621 w 2938"/>
                <a:gd name="T49" fmla="*/ 663 h 2416"/>
                <a:gd name="T50" fmla="*/ 2685 w 2938"/>
                <a:gd name="T51" fmla="*/ 925 h 2416"/>
                <a:gd name="T52" fmla="*/ 2734 w 2938"/>
                <a:gd name="T53" fmla="*/ 950 h 2416"/>
                <a:gd name="T54" fmla="*/ 2820 w 2938"/>
                <a:gd name="T55" fmla="*/ 1008 h 2416"/>
                <a:gd name="T56" fmla="*/ 2894 w 2938"/>
                <a:gd name="T57" fmla="*/ 1127 h 2416"/>
                <a:gd name="T58" fmla="*/ 2936 w 2938"/>
                <a:gd name="T59" fmla="*/ 1323 h 2416"/>
                <a:gd name="T60" fmla="*/ 2928 w 2938"/>
                <a:gd name="T61" fmla="*/ 1682 h 2416"/>
                <a:gd name="T62" fmla="*/ 2865 w 2938"/>
                <a:gd name="T63" fmla="*/ 1822 h 2416"/>
                <a:gd name="T64" fmla="*/ 2772 w 2938"/>
                <a:gd name="T65" fmla="*/ 1898 h 2416"/>
                <a:gd name="T66" fmla="*/ 2682 w 2938"/>
                <a:gd name="T67" fmla="*/ 1923 h 2416"/>
                <a:gd name="T68" fmla="*/ 2412 w 2938"/>
                <a:gd name="T69" fmla="*/ 1919 h 2416"/>
                <a:gd name="T70" fmla="*/ 2356 w 2938"/>
                <a:gd name="T71" fmla="*/ 1920 h 2416"/>
                <a:gd name="T72" fmla="*/ 2234 w 2938"/>
                <a:gd name="T73" fmla="*/ 2076 h 2416"/>
                <a:gd name="T74" fmla="*/ 1970 w 2938"/>
                <a:gd name="T75" fmla="*/ 2286 h 2416"/>
                <a:gd name="T76" fmla="*/ 1647 w 2938"/>
                <a:gd name="T77" fmla="*/ 2401 h 2416"/>
                <a:gd name="T78" fmla="*/ 1289 w 2938"/>
                <a:gd name="T79" fmla="*/ 2401 h 2416"/>
                <a:gd name="T80" fmla="*/ 964 w 2938"/>
                <a:gd name="T81" fmla="*/ 2284 h 2416"/>
                <a:gd name="T82" fmla="*/ 700 w 2938"/>
                <a:gd name="T83" fmla="*/ 2073 h 2416"/>
                <a:gd name="T84" fmla="*/ 569 w 2938"/>
                <a:gd name="T85" fmla="*/ 1915 h 2416"/>
                <a:gd name="T86" fmla="*/ 511 w 2938"/>
                <a:gd name="T87" fmla="*/ 1923 h 2416"/>
                <a:gd name="T88" fmla="*/ 235 w 2938"/>
                <a:gd name="T89" fmla="*/ 1920 h 2416"/>
                <a:gd name="T90" fmla="*/ 141 w 2938"/>
                <a:gd name="T91" fmla="*/ 1884 h 2416"/>
                <a:gd name="T92" fmla="*/ 51 w 2938"/>
                <a:gd name="T93" fmla="*/ 1794 h 2416"/>
                <a:gd name="T94" fmla="*/ 2 w 2938"/>
                <a:gd name="T95" fmla="*/ 1635 h 2416"/>
                <a:gd name="T96" fmla="*/ 7 w 2938"/>
                <a:gd name="T97" fmla="*/ 1265 h 2416"/>
                <a:gd name="T98" fmla="*/ 57 w 2938"/>
                <a:gd name="T99" fmla="*/ 1092 h 2416"/>
                <a:gd name="T100" fmla="*/ 136 w 2938"/>
                <a:gd name="T101" fmla="*/ 991 h 2416"/>
                <a:gd name="T102" fmla="*/ 218 w 2938"/>
                <a:gd name="T103" fmla="*/ 945 h 2416"/>
                <a:gd name="T104" fmla="*/ 253 w 2938"/>
                <a:gd name="T105" fmla="*/ 918 h 2416"/>
                <a:gd name="T106" fmla="*/ 318 w 2938"/>
                <a:gd name="T107" fmla="*/ 653 h 2416"/>
                <a:gd name="T108" fmla="*/ 497 w 2938"/>
                <a:gd name="T109" fmla="*/ 371 h 2416"/>
                <a:gd name="T110" fmla="*/ 772 w 2938"/>
                <a:gd name="T111" fmla="*/ 158 h 2416"/>
                <a:gd name="T112" fmla="*/ 1118 w 2938"/>
                <a:gd name="T113" fmla="*/ 30 h 24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938" h="2416">
                  <a:moveTo>
                    <a:pt x="1413" y="211"/>
                  </a:moveTo>
                  <a:lnTo>
                    <a:pt x="1321" y="214"/>
                  </a:lnTo>
                  <a:lnTo>
                    <a:pt x="1232" y="225"/>
                  </a:lnTo>
                  <a:lnTo>
                    <a:pt x="1145" y="242"/>
                  </a:lnTo>
                  <a:lnTo>
                    <a:pt x="1062" y="264"/>
                  </a:lnTo>
                  <a:lnTo>
                    <a:pt x="982" y="294"/>
                  </a:lnTo>
                  <a:lnTo>
                    <a:pt x="905" y="327"/>
                  </a:lnTo>
                  <a:lnTo>
                    <a:pt x="834" y="366"/>
                  </a:lnTo>
                  <a:lnTo>
                    <a:pt x="768" y="411"/>
                  </a:lnTo>
                  <a:lnTo>
                    <a:pt x="706" y="460"/>
                  </a:lnTo>
                  <a:lnTo>
                    <a:pt x="651" y="513"/>
                  </a:lnTo>
                  <a:lnTo>
                    <a:pt x="602" y="569"/>
                  </a:lnTo>
                  <a:lnTo>
                    <a:pt x="562" y="630"/>
                  </a:lnTo>
                  <a:lnTo>
                    <a:pt x="527" y="693"/>
                  </a:lnTo>
                  <a:lnTo>
                    <a:pt x="500" y="758"/>
                  </a:lnTo>
                  <a:lnTo>
                    <a:pt x="482" y="827"/>
                  </a:lnTo>
                  <a:lnTo>
                    <a:pt x="473" y="898"/>
                  </a:lnTo>
                  <a:lnTo>
                    <a:pt x="473" y="912"/>
                  </a:lnTo>
                  <a:lnTo>
                    <a:pt x="478" y="924"/>
                  </a:lnTo>
                  <a:lnTo>
                    <a:pt x="483" y="931"/>
                  </a:lnTo>
                  <a:lnTo>
                    <a:pt x="487" y="933"/>
                  </a:lnTo>
                  <a:lnTo>
                    <a:pt x="492" y="935"/>
                  </a:lnTo>
                  <a:lnTo>
                    <a:pt x="494" y="935"/>
                  </a:lnTo>
                  <a:lnTo>
                    <a:pt x="508" y="935"/>
                  </a:lnTo>
                  <a:lnTo>
                    <a:pt x="520" y="936"/>
                  </a:lnTo>
                  <a:lnTo>
                    <a:pt x="529" y="938"/>
                  </a:lnTo>
                  <a:lnTo>
                    <a:pt x="543" y="943"/>
                  </a:lnTo>
                  <a:lnTo>
                    <a:pt x="552" y="942"/>
                  </a:lnTo>
                  <a:lnTo>
                    <a:pt x="560" y="936"/>
                  </a:lnTo>
                  <a:lnTo>
                    <a:pt x="567" y="928"/>
                  </a:lnTo>
                  <a:lnTo>
                    <a:pt x="573" y="919"/>
                  </a:lnTo>
                  <a:lnTo>
                    <a:pt x="619" y="844"/>
                  </a:lnTo>
                  <a:lnTo>
                    <a:pt x="672" y="772"/>
                  </a:lnTo>
                  <a:lnTo>
                    <a:pt x="731" y="705"/>
                  </a:lnTo>
                  <a:lnTo>
                    <a:pt x="796" y="645"/>
                  </a:lnTo>
                  <a:lnTo>
                    <a:pt x="866" y="589"/>
                  </a:lnTo>
                  <a:lnTo>
                    <a:pt x="942" y="540"/>
                  </a:lnTo>
                  <a:lnTo>
                    <a:pt x="1020" y="498"/>
                  </a:lnTo>
                  <a:lnTo>
                    <a:pt x="1103" y="462"/>
                  </a:lnTo>
                  <a:lnTo>
                    <a:pt x="1190" y="434"/>
                  </a:lnTo>
                  <a:lnTo>
                    <a:pt x="1279" y="413"/>
                  </a:lnTo>
                  <a:lnTo>
                    <a:pt x="1373" y="400"/>
                  </a:lnTo>
                  <a:lnTo>
                    <a:pt x="1469" y="396"/>
                  </a:lnTo>
                  <a:lnTo>
                    <a:pt x="1564" y="400"/>
                  </a:lnTo>
                  <a:lnTo>
                    <a:pt x="1656" y="413"/>
                  </a:lnTo>
                  <a:lnTo>
                    <a:pt x="1748" y="434"/>
                  </a:lnTo>
                  <a:lnTo>
                    <a:pt x="1834" y="462"/>
                  </a:lnTo>
                  <a:lnTo>
                    <a:pt x="1917" y="498"/>
                  </a:lnTo>
                  <a:lnTo>
                    <a:pt x="1996" y="540"/>
                  </a:lnTo>
                  <a:lnTo>
                    <a:pt x="2071" y="589"/>
                  </a:lnTo>
                  <a:lnTo>
                    <a:pt x="2141" y="645"/>
                  </a:lnTo>
                  <a:lnTo>
                    <a:pt x="2206" y="707"/>
                  </a:lnTo>
                  <a:lnTo>
                    <a:pt x="2265" y="772"/>
                  </a:lnTo>
                  <a:lnTo>
                    <a:pt x="2318" y="844"/>
                  </a:lnTo>
                  <a:lnTo>
                    <a:pt x="2364" y="919"/>
                  </a:lnTo>
                  <a:lnTo>
                    <a:pt x="2370" y="928"/>
                  </a:lnTo>
                  <a:lnTo>
                    <a:pt x="2376" y="936"/>
                  </a:lnTo>
                  <a:lnTo>
                    <a:pt x="2384" y="942"/>
                  </a:lnTo>
                  <a:lnTo>
                    <a:pt x="2394" y="943"/>
                  </a:lnTo>
                  <a:lnTo>
                    <a:pt x="2406" y="939"/>
                  </a:lnTo>
                  <a:lnTo>
                    <a:pt x="2416" y="936"/>
                  </a:lnTo>
                  <a:lnTo>
                    <a:pt x="2427" y="933"/>
                  </a:lnTo>
                  <a:lnTo>
                    <a:pt x="2441" y="931"/>
                  </a:lnTo>
                  <a:lnTo>
                    <a:pt x="2454" y="926"/>
                  </a:lnTo>
                  <a:lnTo>
                    <a:pt x="2461" y="919"/>
                  </a:lnTo>
                  <a:lnTo>
                    <a:pt x="2464" y="910"/>
                  </a:lnTo>
                  <a:lnTo>
                    <a:pt x="2464" y="901"/>
                  </a:lnTo>
                  <a:lnTo>
                    <a:pt x="2447" y="824"/>
                  </a:lnTo>
                  <a:lnTo>
                    <a:pt x="2420" y="750"/>
                  </a:lnTo>
                  <a:lnTo>
                    <a:pt x="2387" y="680"/>
                  </a:lnTo>
                  <a:lnTo>
                    <a:pt x="2346" y="613"/>
                  </a:lnTo>
                  <a:lnTo>
                    <a:pt x="2297" y="548"/>
                  </a:lnTo>
                  <a:lnTo>
                    <a:pt x="2242" y="490"/>
                  </a:lnTo>
                  <a:lnTo>
                    <a:pt x="2182" y="435"/>
                  </a:lnTo>
                  <a:lnTo>
                    <a:pt x="2115" y="386"/>
                  </a:lnTo>
                  <a:lnTo>
                    <a:pt x="2043" y="341"/>
                  </a:lnTo>
                  <a:lnTo>
                    <a:pt x="1966" y="303"/>
                  </a:lnTo>
                  <a:lnTo>
                    <a:pt x="1885" y="271"/>
                  </a:lnTo>
                  <a:lnTo>
                    <a:pt x="1799" y="245"/>
                  </a:lnTo>
                  <a:lnTo>
                    <a:pt x="1711" y="226"/>
                  </a:lnTo>
                  <a:lnTo>
                    <a:pt x="1619" y="215"/>
                  </a:lnTo>
                  <a:lnTo>
                    <a:pt x="1525" y="211"/>
                  </a:lnTo>
                  <a:lnTo>
                    <a:pt x="1413" y="211"/>
                  </a:lnTo>
                  <a:close/>
                  <a:moveTo>
                    <a:pt x="1413" y="0"/>
                  </a:moveTo>
                  <a:lnTo>
                    <a:pt x="1525" y="0"/>
                  </a:lnTo>
                  <a:lnTo>
                    <a:pt x="1624" y="2"/>
                  </a:lnTo>
                  <a:lnTo>
                    <a:pt x="1724" y="14"/>
                  </a:lnTo>
                  <a:lnTo>
                    <a:pt x="1819" y="30"/>
                  </a:lnTo>
                  <a:lnTo>
                    <a:pt x="1910" y="54"/>
                  </a:lnTo>
                  <a:lnTo>
                    <a:pt x="2000" y="84"/>
                  </a:lnTo>
                  <a:lnTo>
                    <a:pt x="2084" y="120"/>
                  </a:lnTo>
                  <a:lnTo>
                    <a:pt x="2165" y="161"/>
                  </a:lnTo>
                  <a:lnTo>
                    <a:pt x="2242" y="208"/>
                  </a:lnTo>
                  <a:lnTo>
                    <a:pt x="2314" y="260"/>
                  </a:lnTo>
                  <a:lnTo>
                    <a:pt x="2380" y="316"/>
                  </a:lnTo>
                  <a:lnTo>
                    <a:pt x="2440" y="378"/>
                  </a:lnTo>
                  <a:lnTo>
                    <a:pt x="2495" y="443"/>
                  </a:lnTo>
                  <a:lnTo>
                    <a:pt x="2544" y="512"/>
                  </a:lnTo>
                  <a:lnTo>
                    <a:pt x="2586" y="586"/>
                  </a:lnTo>
                  <a:lnTo>
                    <a:pt x="2621" y="663"/>
                  </a:lnTo>
                  <a:lnTo>
                    <a:pt x="2647" y="743"/>
                  </a:lnTo>
                  <a:lnTo>
                    <a:pt x="2667" y="826"/>
                  </a:lnTo>
                  <a:lnTo>
                    <a:pt x="2680" y="912"/>
                  </a:lnTo>
                  <a:lnTo>
                    <a:pt x="2685" y="925"/>
                  </a:lnTo>
                  <a:lnTo>
                    <a:pt x="2694" y="933"/>
                  </a:lnTo>
                  <a:lnTo>
                    <a:pt x="2705" y="939"/>
                  </a:lnTo>
                  <a:lnTo>
                    <a:pt x="2713" y="943"/>
                  </a:lnTo>
                  <a:lnTo>
                    <a:pt x="2734" y="950"/>
                  </a:lnTo>
                  <a:lnTo>
                    <a:pt x="2755" y="960"/>
                  </a:lnTo>
                  <a:lnTo>
                    <a:pt x="2776" y="973"/>
                  </a:lnTo>
                  <a:lnTo>
                    <a:pt x="2799" y="989"/>
                  </a:lnTo>
                  <a:lnTo>
                    <a:pt x="2820" y="1008"/>
                  </a:lnTo>
                  <a:lnTo>
                    <a:pt x="2841" y="1031"/>
                  </a:lnTo>
                  <a:lnTo>
                    <a:pt x="2860" y="1059"/>
                  </a:lnTo>
                  <a:lnTo>
                    <a:pt x="2879" y="1090"/>
                  </a:lnTo>
                  <a:lnTo>
                    <a:pt x="2894" y="1127"/>
                  </a:lnTo>
                  <a:lnTo>
                    <a:pt x="2910" y="1167"/>
                  </a:lnTo>
                  <a:lnTo>
                    <a:pt x="2921" y="1213"/>
                  </a:lnTo>
                  <a:lnTo>
                    <a:pt x="2929" y="1265"/>
                  </a:lnTo>
                  <a:lnTo>
                    <a:pt x="2936" y="1323"/>
                  </a:lnTo>
                  <a:lnTo>
                    <a:pt x="2938" y="1384"/>
                  </a:lnTo>
                  <a:lnTo>
                    <a:pt x="2938" y="1582"/>
                  </a:lnTo>
                  <a:lnTo>
                    <a:pt x="2935" y="1635"/>
                  </a:lnTo>
                  <a:lnTo>
                    <a:pt x="2928" y="1682"/>
                  </a:lnTo>
                  <a:lnTo>
                    <a:pt x="2917" y="1724"/>
                  </a:lnTo>
                  <a:lnTo>
                    <a:pt x="2903" y="1762"/>
                  </a:lnTo>
                  <a:lnTo>
                    <a:pt x="2884" y="1794"/>
                  </a:lnTo>
                  <a:lnTo>
                    <a:pt x="2865" y="1822"/>
                  </a:lnTo>
                  <a:lnTo>
                    <a:pt x="2844" y="1848"/>
                  </a:lnTo>
                  <a:lnTo>
                    <a:pt x="2820" y="1867"/>
                  </a:lnTo>
                  <a:lnTo>
                    <a:pt x="2796" y="1884"/>
                  </a:lnTo>
                  <a:lnTo>
                    <a:pt x="2772" y="1898"/>
                  </a:lnTo>
                  <a:lnTo>
                    <a:pt x="2747" y="1908"/>
                  </a:lnTo>
                  <a:lnTo>
                    <a:pt x="2725" y="1916"/>
                  </a:lnTo>
                  <a:lnTo>
                    <a:pt x="2702" y="1920"/>
                  </a:lnTo>
                  <a:lnTo>
                    <a:pt x="2682" y="1923"/>
                  </a:lnTo>
                  <a:lnTo>
                    <a:pt x="2664" y="1925"/>
                  </a:lnTo>
                  <a:lnTo>
                    <a:pt x="2443" y="1925"/>
                  </a:lnTo>
                  <a:lnTo>
                    <a:pt x="2426" y="1923"/>
                  </a:lnTo>
                  <a:lnTo>
                    <a:pt x="2412" y="1919"/>
                  </a:lnTo>
                  <a:lnTo>
                    <a:pt x="2398" y="1915"/>
                  </a:lnTo>
                  <a:lnTo>
                    <a:pt x="2385" y="1912"/>
                  </a:lnTo>
                  <a:lnTo>
                    <a:pt x="2370" y="1913"/>
                  </a:lnTo>
                  <a:lnTo>
                    <a:pt x="2356" y="1920"/>
                  </a:lnTo>
                  <a:lnTo>
                    <a:pt x="2345" y="1929"/>
                  </a:lnTo>
                  <a:lnTo>
                    <a:pt x="2335" y="1941"/>
                  </a:lnTo>
                  <a:lnTo>
                    <a:pt x="2287" y="2010"/>
                  </a:lnTo>
                  <a:lnTo>
                    <a:pt x="2234" y="2076"/>
                  </a:lnTo>
                  <a:lnTo>
                    <a:pt x="2175" y="2136"/>
                  </a:lnTo>
                  <a:lnTo>
                    <a:pt x="2112" y="2191"/>
                  </a:lnTo>
                  <a:lnTo>
                    <a:pt x="2043" y="2241"/>
                  </a:lnTo>
                  <a:lnTo>
                    <a:pt x="1970" y="2286"/>
                  </a:lnTo>
                  <a:lnTo>
                    <a:pt x="1895" y="2324"/>
                  </a:lnTo>
                  <a:lnTo>
                    <a:pt x="1815" y="2356"/>
                  </a:lnTo>
                  <a:lnTo>
                    <a:pt x="1732" y="2382"/>
                  </a:lnTo>
                  <a:lnTo>
                    <a:pt x="1647" y="2401"/>
                  </a:lnTo>
                  <a:lnTo>
                    <a:pt x="1558" y="2412"/>
                  </a:lnTo>
                  <a:lnTo>
                    <a:pt x="1469" y="2416"/>
                  </a:lnTo>
                  <a:lnTo>
                    <a:pt x="1377" y="2412"/>
                  </a:lnTo>
                  <a:lnTo>
                    <a:pt x="1289" y="2401"/>
                  </a:lnTo>
                  <a:lnTo>
                    <a:pt x="1202" y="2382"/>
                  </a:lnTo>
                  <a:lnTo>
                    <a:pt x="1120" y="2356"/>
                  </a:lnTo>
                  <a:lnTo>
                    <a:pt x="1040" y="2324"/>
                  </a:lnTo>
                  <a:lnTo>
                    <a:pt x="964" y="2284"/>
                  </a:lnTo>
                  <a:lnTo>
                    <a:pt x="891" y="2240"/>
                  </a:lnTo>
                  <a:lnTo>
                    <a:pt x="822" y="2189"/>
                  </a:lnTo>
                  <a:lnTo>
                    <a:pt x="759" y="2133"/>
                  </a:lnTo>
                  <a:lnTo>
                    <a:pt x="700" y="2073"/>
                  </a:lnTo>
                  <a:lnTo>
                    <a:pt x="647" y="2007"/>
                  </a:lnTo>
                  <a:lnTo>
                    <a:pt x="600" y="1937"/>
                  </a:lnTo>
                  <a:lnTo>
                    <a:pt x="586" y="1923"/>
                  </a:lnTo>
                  <a:lnTo>
                    <a:pt x="569" y="1915"/>
                  </a:lnTo>
                  <a:lnTo>
                    <a:pt x="553" y="1913"/>
                  </a:lnTo>
                  <a:lnTo>
                    <a:pt x="539" y="1915"/>
                  </a:lnTo>
                  <a:lnTo>
                    <a:pt x="525" y="1919"/>
                  </a:lnTo>
                  <a:lnTo>
                    <a:pt x="511" y="1923"/>
                  </a:lnTo>
                  <a:lnTo>
                    <a:pt x="494" y="1925"/>
                  </a:lnTo>
                  <a:lnTo>
                    <a:pt x="273" y="1925"/>
                  </a:lnTo>
                  <a:lnTo>
                    <a:pt x="255" y="1923"/>
                  </a:lnTo>
                  <a:lnTo>
                    <a:pt x="235" y="1920"/>
                  </a:lnTo>
                  <a:lnTo>
                    <a:pt x="213" y="1916"/>
                  </a:lnTo>
                  <a:lnTo>
                    <a:pt x="189" y="1908"/>
                  </a:lnTo>
                  <a:lnTo>
                    <a:pt x="165" y="1898"/>
                  </a:lnTo>
                  <a:lnTo>
                    <a:pt x="141" y="1884"/>
                  </a:lnTo>
                  <a:lnTo>
                    <a:pt x="117" y="1867"/>
                  </a:lnTo>
                  <a:lnTo>
                    <a:pt x="94" y="1848"/>
                  </a:lnTo>
                  <a:lnTo>
                    <a:pt x="72" y="1822"/>
                  </a:lnTo>
                  <a:lnTo>
                    <a:pt x="51" y="1794"/>
                  </a:lnTo>
                  <a:lnTo>
                    <a:pt x="35" y="1762"/>
                  </a:lnTo>
                  <a:lnTo>
                    <a:pt x="19" y="1724"/>
                  </a:lnTo>
                  <a:lnTo>
                    <a:pt x="9" y="1682"/>
                  </a:lnTo>
                  <a:lnTo>
                    <a:pt x="2" y="1635"/>
                  </a:lnTo>
                  <a:lnTo>
                    <a:pt x="0" y="1582"/>
                  </a:lnTo>
                  <a:lnTo>
                    <a:pt x="0" y="1386"/>
                  </a:lnTo>
                  <a:lnTo>
                    <a:pt x="1" y="1323"/>
                  </a:lnTo>
                  <a:lnTo>
                    <a:pt x="7" y="1265"/>
                  </a:lnTo>
                  <a:lnTo>
                    <a:pt x="15" y="1215"/>
                  </a:lnTo>
                  <a:lnTo>
                    <a:pt x="26" y="1169"/>
                  </a:lnTo>
                  <a:lnTo>
                    <a:pt x="40" y="1128"/>
                  </a:lnTo>
                  <a:lnTo>
                    <a:pt x="57" y="1092"/>
                  </a:lnTo>
                  <a:lnTo>
                    <a:pt x="74" y="1059"/>
                  </a:lnTo>
                  <a:lnTo>
                    <a:pt x="94" y="1033"/>
                  </a:lnTo>
                  <a:lnTo>
                    <a:pt x="115" y="1009"/>
                  </a:lnTo>
                  <a:lnTo>
                    <a:pt x="136" y="991"/>
                  </a:lnTo>
                  <a:lnTo>
                    <a:pt x="157" y="974"/>
                  </a:lnTo>
                  <a:lnTo>
                    <a:pt x="178" y="961"/>
                  </a:lnTo>
                  <a:lnTo>
                    <a:pt x="199" y="952"/>
                  </a:lnTo>
                  <a:lnTo>
                    <a:pt x="218" y="945"/>
                  </a:lnTo>
                  <a:lnTo>
                    <a:pt x="227" y="942"/>
                  </a:lnTo>
                  <a:lnTo>
                    <a:pt x="236" y="936"/>
                  </a:lnTo>
                  <a:lnTo>
                    <a:pt x="246" y="929"/>
                  </a:lnTo>
                  <a:lnTo>
                    <a:pt x="253" y="918"/>
                  </a:lnTo>
                  <a:lnTo>
                    <a:pt x="259" y="903"/>
                  </a:lnTo>
                  <a:lnTo>
                    <a:pt x="270" y="816"/>
                  </a:lnTo>
                  <a:lnTo>
                    <a:pt x="290" y="733"/>
                  </a:lnTo>
                  <a:lnTo>
                    <a:pt x="318" y="653"/>
                  </a:lnTo>
                  <a:lnTo>
                    <a:pt x="353" y="576"/>
                  </a:lnTo>
                  <a:lnTo>
                    <a:pt x="395" y="504"/>
                  </a:lnTo>
                  <a:lnTo>
                    <a:pt x="443" y="435"/>
                  </a:lnTo>
                  <a:lnTo>
                    <a:pt x="497" y="371"/>
                  </a:lnTo>
                  <a:lnTo>
                    <a:pt x="557" y="310"/>
                  </a:lnTo>
                  <a:lnTo>
                    <a:pt x="625" y="254"/>
                  </a:lnTo>
                  <a:lnTo>
                    <a:pt x="695" y="204"/>
                  </a:lnTo>
                  <a:lnTo>
                    <a:pt x="772" y="158"/>
                  </a:lnTo>
                  <a:lnTo>
                    <a:pt x="852" y="117"/>
                  </a:lnTo>
                  <a:lnTo>
                    <a:pt x="937" y="82"/>
                  </a:lnTo>
                  <a:lnTo>
                    <a:pt x="1026" y="53"/>
                  </a:lnTo>
                  <a:lnTo>
                    <a:pt x="1118" y="30"/>
                  </a:lnTo>
                  <a:lnTo>
                    <a:pt x="1213" y="14"/>
                  </a:lnTo>
                  <a:lnTo>
                    <a:pt x="1312" y="2"/>
                  </a:lnTo>
                  <a:lnTo>
                    <a:pt x="14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17" name="Freeform 224"/>
            <p:cNvSpPr>
              <a:spLocks noEditPoints="1"/>
            </p:cNvSpPr>
            <p:nvPr/>
          </p:nvSpPr>
          <p:spPr bwMode="auto">
            <a:xfrm>
              <a:off x="4533900" y="3743326"/>
              <a:ext cx="3122613" cy="1506538"/>
            </a:xfrm>
            <a:custGeom>
              <a:avLst/>
              <a:gdLst>
                <a:gd name="T0" fmla="*/ 2140 w 3933"/>
                <a:gd name="T1" fmla="*/ 672 h 1899"/>
                <a:gd name="T2" fmla="*/ 2115 w 3933"/>
                <a:gd name="T3" fmla="*/ 840 h 1899"/>
                <a:gd name="T4" fmla="*/ 2159 w 3933"/>
                <a:gd name="T5" fmla="*/ 916 h 1899"/>
                <a:gd name="T6" fmla="*/ 2728 w 3933"/>
                <a:gd name="T7" fmla="*/ 926 h 1899"/>
                <a:gd name="T8" fmla="*/ 2789 w 3933"/>
                <a:gd name="T9" fmla="*/ 864 h 1899"/>
                <a:gd name="T10" fmla="*/ 2780 w 3933"/>
                <a:gd name="T11" fmla="*/ 690 h 1899"/>
                <a:gd name="T12" fmla="*/ 2704 w 3933"/>
                <a:gd name="T13" fmla="*/ 647 h 1899"/>
                <a:gd name="T14" fmla="*/ 2906 w 3933"/>
                <a:gd name="T15" fmla="*/ 13 h 1899"/>
                <a:gd name="T16" fmla="*/ 3063 w 3933"/>
                <a:gd name="T17" fmla="*/ 98 h 1899"/>
                <a:gd name="T18" fmla="*/ 3172 w 3933"/>
                <a:gd name="T19" fmla="*/ 217 h 1899"/>
                <a:gd name="T20" fmla="*/ 3232 w 3933"/>
                <a:gd name="T21" fmla="*/ 319 h 1899"/>
                <a:gd name="T22" fmla="*/ 3932 w 3933"/>
                <a:gd name="T23" fmla="*/ 1812 h 1899"/>
                <a:gd name="T24" fmla="*/ 3919 w 3933"/>
                <a:gd name="T25" fmla="*/ 1871 h 1899"/>
                <a:gd name="T26" fmla="*/ 3834 w 3933"/>
                <a:gd name="T27" fmla="*/ 1899 h 1899"/>
                <a:gd name="T28" fmla="*/ 3339 w 3933"/>
                <a:gd name="T29" fmla="*/ 1878 h 1899"/>
                <a:gd name="T30" fmla="*/ 3288 w 3933"/>
                <a:gd name="T31" fmla="*/ 1824 h 1899"/>
                <a:gd name="T32" fmla="*/ 3026 w 3933"/>
                <a:gd name="T33" fmla="*/ 1276 h 1899"/>
                <a:gd name="T34" fmla="*/ 3011 w 3933"/>
                <a:gd name="T35" fmla="*/ 1256 h 1899"/>
                <a:gd name="T36" fmla="*/ 2977 w 3933"/>
                <a:gd name="T37" fmla="*/ 1234 h 1899"/>
                <a:gd name="T38" fmla="*/ 2949 w 3933"/>
                <a:gd name="T39" fmla="*/ 1256 h 1899"/>
                <a:gd name="T40" fmla="*/ 2945 w 3933"/>
                <a:gd name="T41" fmla="*/ 1386 h 1899"/>
                <a:gd name="T42" fmla="*/ 2946 w 3933"/>
                <a:gd name="T43" fmla="*/ 1537 h 1899"/>
                <a:gd name="T44" fmla="*/ 2946 w 3933"/>
                <a:gd name="T45" fmla="*/ 1745 h 1899"/>
                <a:gd name="T46" fmla="*/ 2945 w 3933"/>
                <a:gd name="T47" fmla="*/ 1831 h 1899"/>
                <a:gd name="T48" fmla="*/ 2913 w 3933"/>
                <a:gd name="T49" fmla="*/ 1885 h 1899"/>
                <a:gd name="T50" fmla="*/ 1184 w 3933"/>
                <a:gd name="T51" fmla="*/ 1899 h 1899"/>
                <a:gd name="T52" fmla="*/ 1109 w 3933"/>
                <a:gd name="T53" fmla="*/ 1872 h 1899"/>
                <a:gd name="T54" fmla="*/ 1088 w 3933"/>
                <a:gd name="T55" fmla="*/ 1803 h 1899"/>
                <a:gd name="T56" fmla="*/ 1086 w 3933"/>
                <a:gd name="T57" fmla="*/ 1600 h 1899"/>
                <a:gd name="T58" fmla="*/ 1085 w 3933"/>
                <a:gd name="T59" fmla="*/ 1410 h 1899"/>
                <a:gd name="T60" fmla="*/ 1079 w 3933"/>
                <a:gd name="T61" fmla="*/ 1252 h 1899"/>
                <a:gd name="T62" fmla="*/ 1054 w 3933"/>
                <a:gd name="T63" fmla="*/ 1220 h 1899"/>
                <a:gd name="T64" fmla="*/ 1020 w 3933"/>
                <a:gd name="T65" fmla="*/ 1250 h 1899"/>
                <a:gd name="T66" fmla="*/ 994 w 3933"/>
                <a:gd name="T67" fmla="*/ 1291 h 1899"/>
                <a:gd name="T68" fmla="*/ 718 w 3933"/>
                <a:gd name="T69" fmla="*/ 1820 h 1899"/>
                <a:gd name="T70" fmla="*/ 685 w 3933"/>
                <a:gd name="T71" fmla="*/ 1865 h 1899"/>
                <a:gd name="T72" fmla="*/ 599 w 3933"/>
                <a:gd name="T73" fmla="*/ 1899 h 1899"/>
                <a:gd name="T74" fmla="*/ 25 w 3933"/>
                <a:gd name="T75" fmla="*/ 1882 h 1899"/>
                <a:gd name="T76" fmla="*/ 0 w 3933"/>
                <a:gd name="T77" fmla="*/ 1827 h 1899"/>
                <a:gd name="T78" fmla="*/ 692 w 3933"/>
                <a:gd name="T79" fmla="*/ 338 h 1899"/>
                <a:gd name="T80" fmla="*/ 730 w 3933"/>
                <a:gd name="T81" fmla="*/ 255 h 1899"/>
                <a:gd name="T82" fmla="*/ 810 w 3933"/>
                <a:gd name="T83" fmla="*/ 144 h 1899"/>
                <a:gd name="T84" fmla="*/ 939 w 3933"/>
                <a:gd name="T85" fmla="*/ 45 h 1899"/>
                <a:gd name="T86" fmla="*/ 1124 w 3933"/>
                <a:gd name="T87" fmla="*/ 3 h 1899"/>
                <a:gd name="T88" fmla="*/ 1242 w 3933"/>
                <a:gd name="T89" fmla="*/ 3 h 1899"/>
                <a:gd name="T90" fmla="*/ 1444 w 3933"/>
                <a:gd name="T91" fmla="*/ 3 h 1899"/>
                <a:gd name="T92" fmla="*/ 1734 w 3933"/>
                <a:gd name="T93" fmla="*/ 2 h 1899"/>
                <a:gd name="T94" fmla="*/ 2065 w 3933"/>
                <a:gd name="T95" fmla="*/ 2 h 1899"/>
                <a:gd name="T96" fmla="*/ 2384 w 3933"/>
                <a:gd name="T97" fmla="*/ 2 h 1899"/>
                <a:gd name="T98" fmla="*/ 2645 w 3933"/>
                <a:gd name="T99" fmla="*/ 0 h 1899"/>
                <a:gd name="T100" fmla="*/ 2795 w 3933"/>
                <a:gd name="T101" fmla="*/ 0 h 18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933" h="1899">
                  <a:moveTo>
                    <a:pt x="2202" y="647"/>
                  </a:moveTo>
                  <a:lnTo>
                    <a:pt x="2180" y="650"/>
                  </a:lnTo>
                  <a:lnTo>
                    <a:pt x="2159" y="658"/>
                  </a:lnTo>
                  <a:lnTo>
                    <a:pt x="2140" y="672"/>
                  </a:lnTo>
                  <a:lnTo>
                    <a:pt x="2126" y="690"/>
                  </a:lnTo>
                  <a:lnTo>
                    <a:pt x="2118" y="711"/>
                  </a:lnTo>
                  <a:lnTo>
                    <a:pt x="2115" y="735"/>
                  </a:lnTo>
                  <a:lnTo>
                    <a:pt x="2115" y="840"/>
                  </a:lnTo>
                  <a:lnTo>
                    <a:pt x="2118" y="864"/>
                  </a:lnTo>
                  <a:lnTo>
                    <a:pt x="2126" y="885"/>
                  </a:lnTo>
                  <a:lnTo>
                    <a:pt x="2140" y="902"/>
                  </a:lnTo>
                  <a:lnTo>
                    <a:pt x="2159" y="916"/>
                  </a:lnTo>
                  <a:lnTo>
                    <a:pt x="2180" y="926"/>
                  </a:lnTo>
                  <a:lnTo>
                    <a:pt x="2202" y="928"/>
                  </a:lnTo>
                  <a:lnTo>
                    <a:pt x="2704" y="928"/>
                  </a:lnTo>
                  <a:lnTo>
                    <a:pt x="2728" y="926"/>
                  </a:lnTo>
                  <a:lnTo>
                    <a:pt x="2749" y="916"/>
                  </a:lnTo>
                  <a:lnTo>
                    <a:pt x="2766" y="902"/>
                  </a:lnTo>
                  <a:lnTo>
                    <a:pt x="2780" y="885"/>
                  </a:lnTo>
                  <a:lnTo>
                    <a:pt x="2789" y="864"/>
                  </a:lnTo>
                  <a:lnTo>
                    <a:pt x="2792" y="840"/>
                  </a:lnTo>
                  <a:lnTo>
                    <a:pt x="2792" y="735"/>
                  </a:lnTo>
                  <a:lnTo>
                    <a:pt x="2789" y="711"/>
                  </a:lnTo>
                  <a:lnTo>
                    <a:pt x="2780" y="690"/>
                  </a:lnTo>
                  <a:lnTo>
                    <a:pt x="2766" y="672"/>
                  </a:lnTo>
                  <a:lnTo>
                    <a:pt x="2749" y="658"/>
                  </a:lnTo>
                  <a:lnTo>
                    <a:pt x="2728" y="650"/>
                  </a:lnTo>
                  <a:lnTo>
                    <a:pt x="2704" y="647"/>
                  </a:lnTo>
                  <a:lnTo>
                    <a:pt x="2202" y="647"/>
                  </a:lnTo>
                  <a:close/>
                  <a:moveTo>
                    <a:pt x="2809" y="0"/>
                  </a:moveTo>
                  <a:lnTo>
                    <a:pt x="2858" y="4"/>
                  </a:lnTo>
                  <a:lnTo>
                    <a:pt x="2906" y="13"/>
                  </a:lnTo>
                  <a:lnTo>
                    <a:pt x="2949" y="28"/>
                  </a:lnTo>
                  <a:lnTo>
                    <a:pt x="2990" y="48"/>
                  </a:lnTo>
                  <a:lnTo>
                    <a:pt x="3028" y="72"/>
                  </a:lnTo>
                  <a:lnTo>
                    <a:pt x="3063" y="98"/>
                  </a:lnTo>
                  <a:lnTo>
                    <a:pt x="3094" y="126"/>
                  </a:lnTo>
                  <a:lnTo>
                    <a:pt x="3123" y="157"/>
                  </a:lnTo>
                  <a:lnTo>
                    <a:pt x="3148" y="188"/>
                  </a:lnTo>
                  <a:lnTo>
                    <a:pt x="3172" y="217"/>
                  </a:lnTo>
                  <a:lnTo>
                    <a:pt x="3192" y="247"/>
                  </a:lnTo>
                  <a:lnTo>
                    <a:pt x="3209" y="275"/>
                  </a:lnTo>
                  <a:lnTo>
                    <a:pt x="3223" y="298"/>
                  </a:lnTo>
                  <a:lnTo>
                    <a:pt x="3232" y="319"/>
                  </a:lnTo>
                  <a:lnTo>
                    <a:pt x="3241" y="336"/>
                  </a:lnTo>
                  <a:lnTo>
                    <a:pt x="3245" y="347"/>
                  </a:lnTo>
                  <a:lnTo>
                    <a:pt x="3926" y="1795"/>
                  </a:lnTo>
                  <a:lnTo>
                    <a:pt x="3932" y="1812"/>
                  </a:lnTo>
                  <a:lnTo>
                    <a:pt x="3933" y="1827"/>
                  </a:lnTo>
                  <a:lnTo>
                    <a:pt x="3932" y="1843"/>
                  </a:lnTo>
                  <a:lnTo>
                    <a:pt x="3928" y="1857"/>
                  </a:lnTo>
                  <a:lnTo>
                    <a:pt x="3919" y="1871"/>
                  </a:lnTo>
                  <a:lnTo>
                    <a:pt x="3905" y="1882"/>
                  </a:lnTo>
                  <a:lnTo>
                    <a:pt x="3887" y="1890"/>
                  </a:lnTo>
                  <a:lnTo>
                    <a:pt x="3863" y="1896"/>
                  </a:lnTo>
                  <a:lnTo>
                    <a:pt x="3834" y="1899"/>
                  </a:lnTo>
                  <a:lnTo>
                    <a:pt x="3416" y="1899"/>
                  </a:lnTo>
                  <a:lnTo>
                    <a:pt x="3387" y="1896"/>
                  </a:lnTo>
                  <a:lnTo>
                    <a:pt x="3361" y="1889"/>
                  </a:lnTo>
                  <a:lnTo>
                    <a:pt x="3339" y="1878"/>
                  </a:lnTo>
                  <a:lnTo>
                    <a:pt x="3322" y="1865"/>
                  </a:lnTo>
                  <a:lnTo>
                    <a:pt x="3307" y="1851"/>
                  </a:lnTo>
                  <a:lnTo>
                    <a:pt x="3297" y="1837"/>
                  </a:lnTo>
                  <a:lnTo>
                    <a:pt x="3288" y="1824"/>
                  </a:lnTo>
                  <a:lnTo>
                    <a:pt x="3283" y="1815"/>
                  </a:lnTo>
                  <a:lnTo>
                    <a:pt x="3280" y="1806"/>
                  </a:lnTo>
                  <a:lnTo>
                    <a:pt x="3279" y="1805"/>
                  </a:lnTo>
                  <a:lnTo>
                    <a:pt x="3026" y="1276"/>
                  </a:lnTo>
                  <a:lnTo>
                    <a:pt x="3025" y="1274"/>
                  </a:lnTo>
                  <a:lnTo>
                    <a:pt x="3022" y="1270"/>
                  </a:lnTo>
                  <a:lnTo>
                    <a:pt x="3016" y="1263"/>
                  </a:lnTo>
                  <a:lnTo>
                    <a:pt x="3011" y="1256"/>
                  </a:lnTo>
                  <a:lnTo>
                    <a:pt x="3002" y="1249"/>
                  </a:lnTo>
                  <a:lnTo>
                    <a:pt x="2994" y="1242"/>
                  </a:lnTo>
                  <a:lnTo>
                    <a:pt x="2986" y="1236"/>
                  </a:lnTo>
                  <a:lnTo>
                    <a:pt x="2977" y="1234"/>
                  </a:lnTo>
                  <a:lnTo>
                    <a:pt x="2969" y="1232"/>
                  </a:lnTo>
                  <a:lnTo>
                    <a:pt x="2962" y="1236"/>
                  </a:lnTo>
                  <a:lnTo>
                    <a:pt x="2955" y="1243"/>
                  </a:lnTo>
                  <a:lnTo>
                    <a:pt x="2949" y="1256"/>
                  </a:lnTo>
                  <a:lnTo>
                    <a:pt x="2946" y="1276"/>
                  </a:lnTo>
                  <a:lnTo>
                    <a:pt x="2945" y="1301"/>
                  </a:lnTo>
                  <a:lnTo>
                    <a:pt x="2945" y="1346"/>
                  </a:lnTo>
                  <a:lnTo>
                    <a:pt x="2945" y="1386"/>
                  </a:lnTo>
                  <a:lnTo>
                    <a:pt x="2945" y="1424"/>
                  </a:lnTo>
                  <a:lnTo>
                    <a:pt x="2945" y="1460"/>
                  </a:lnTo>
                  <a:lnTo>
                    <a:pt x="2945" y="1498"/>
                  </a:lnTo>
                  <a:lnTo>
                    <a:pt x="2946" y="1537"/>
                  </a:lnTo>
                  <a:lnTo>
                    <a:pt x="2946" y="1579"/>
                  </a:lnTo>
                  <a:lnTo>
                    <a:pt x="2946" y="1627"/>
                  </a:lnTo>
                  <a:lnTo>
                    <a:pt x="2946" y="1682"/>
                  </a:lnTo>
                  <a:lnTo>
                    <a:pt x="2946" y="1745"/>
                  </a:lnTo>
                  <a:lnTo>
                    <a:pt x="2946" y="1768"/>
                  </a:lnTo>
                  <a:lnTo>
                    <a:pt x="2948" y="1791"/>
                  </a:lnTo>
                  <a:lnTo>
                    <a:pt x="2948" y="1812"/>
                  </a:lnTo>
                  <a:lnTo>
                    <a:pt x="2945" y="1831"/>
                  </a:lnTo>
                  <a:lnTo>
                    <a:pt x="2942" y="1848"/>
                  </a:lnTo>
                  <a:lnTo>
                    <a:pt x="2937" y="1862"/>
                  </a:lnTo>
                  <a:lnTo>
                    <a:pt x="2927" y="1875"/>
                  </a:lnTo>
                  <a:lnTo>
                    <a:pt x="2913" y="1885"/>
                  </a:lnTo>
                  <a:lnTo>
                    <a:pt x="2896" y="1892"/>
                  </a:lnTo>
                  <a:lnTo>
                    <a:pt x="2872" y="1896"/>
                  </a:lnTo>
                  <a:lnTo>
                    <a:pt x="2844" y="1899"/>
                  </a:lnTo>
                  <a:lnTo>
                    <a:pt x="1184" y="1899"/>
                  </a:lnTo>
                  <a:lnTo>
                    <a:pt x="1158" y="1896"/>
                  </a:lnTo>
                  <a:lnTo>
                    <a:pt x="1137" y="1892"/>
                  </a:lnTo>
                  <a:lnTo>
                    <a:pt x="1121" y="1883"/>
                  </a:lnTo>
                  <a:lnTo>
                    <a:pt x="1109" y="1872"/>
                  </a:lnTo>
                  <a:lnTo>
                    <a:pt x="1100" y="1859"/>
                  </a:lnTo>
                  <a:lnTo>
                    <a:pt x="1093" y="1843"/>
                  </a:lnTo>
                  <a:lnTo>
                    <a:pt x="1089" y="1824"/>
                  </a:lnTo>
                  <a:lnTo>
                    <a:pt x="1088" y="1803"/>
                  </a:lnTo>
                  <a:lnTo>
                    <a:pt x="1088" y="1780"/>
                  </a:lnTo>
                  <a:lnTo>
                    <a:pt x="1086" y="1714"/>
                  </a:lnTo>
                  <a:lnTo>
                    <a:pt x="1086" y="1654"/>
                  </a:lnTo>
                  <a:lnTo>
                    <a:pt x="1086" y="1600"/>
                  </a:lnTo>
                  <a:lnTo>
                    <a:pt x="1085" y="1550"/>
                  </a:lnTo>
                  <a:lnTo>
                    <a:pt x="1085" y="1502"/>
                  </a:lnTo>
                  <a:lnTo>
                    <a:pt x="1085" y="1456"/>
                  </a:lnTo>
                  <a:lnTo>
                    <a:pt x="1085" y="1410"/>
                  </a:lnTo>
                  <a:lnTo>
                    <a:pt x="1084" y="1361"/>
                  </a:lnTo>
                  <a:lnTo>
                    <a:pt x="1084" y="1308"/>
                  </a:lnTo>
                  <a:lnTo>
                    <a:pt x="1084" y="1276"/>
                  </a:lnTo>
                  <a:lnTo>
                    <a:pt x="1079" y="1252"/>
                  </a:lnTo>
                  <a:lnTo>
                    <a:pt x="1075" y="1235"/>
                  </a:lnTo>
                  <a:lnTo>
                    <a:pt x="1070" y="1225"/>
                  </a:lnTo>
                  <a:lnTo>
                    <a:pt x="1062" y="1221"/>
                  </a:lnTo>
                  <a:lnTo>
                    <a:pt x="1054" y="1220"/>
                  </a:lnTo>
                  <a:lnTo>
                    <a:pt x="1046" y="1224"/>
                  </a:lnTo>
                  <a:lnTo>
                    <a:pt x="1037" y="1231"/>
                  </a:lnTo>
                  <a:lnTo>
                    <a:pt x="1029" y="1241"/>
                  </a:lnTo>
                  <a:lnTo>
                    <a:pt x="1020" y="1250"/>
                  </a:lnTo>
                  <a:lnTo>
                    <a:pt x="1012" y="1262"/>
                  </a:lnTo>
                  <a:lnTo>
                    <a:pt x="1005" y="1273"/>
                  </a:lnTo>
                  <a:lnTo>
                    <a:pt x="999" y="1283"/>
                  </a:lnTo>
                  <a:lnTo>
                    <a:pt x="994" y="1291"/>
                  </a:lnTo>
                  <a:lnTo>
                    <a:pt x="991" y="1297"/>
                  </a:lnTo>
                  <a:lnTo>
                    <a:pt x="991" y="1298"/>
                  </a:lnTo>
                  <a:lnTo>
                    <a:pt x="718" y="1817"/>
                  </a:lnTo>
                  <a:lnTo>
                    <a:pt x="718" y="1820"/>
                  </a:lnTo>
                  <a:lnTo>
                    <a:pt x="713" y="1829"/>
                  </a:lnTo>
                  <a:lnTo>
                    <a:pt x="708" y="1838"/>
                  </a:lnTo>
                  <a:lnTo>
                    <a:pt x="698" y="1851"/>
                  </a:lnTo>
                  <a:lnTo>
                    <a:pt x="685" y="1865"/>
                  </a:lnTo>
                  <a:lnTo>
                    <a:pt x="670" y="1878"/>
                  </a:lnTo>
                  <a:lnTo>
                    <a:pt x="650" y="1887"/>
                  </a:lnTo>
                  <a:lnTo>
                    <a:pt x="627" y="1896"/>
                  </a:lnTo>
                  <a:lnTo>
                    <a:pt x="599" y="1899"/>
                  </a:lnTo>
                  <a:lnTo>
                    <a:pt x="95" y="1899"/>
                  </a:lnTo>
                  <a:lnTo>
                    <a:pt x="66" y="1896"/>
                  </a:lnTo>
                  <a:lnTo>
                    <a:pt x="43" y="1890"/>
                  </a:lnTo>
                  <a:lnTo>
                    <a:pt x="25" y="1882"/>
                  </a:lnTo>
                  <a:lnTo>
                    <a:pt x="13" y="1871"/>
                  </a:lnTo>
                  <a:lnTo>
                    <a:pt x="4" y="1857"/>
                  </a:lnTo>
                  <a:lnTo>
                    <a:pt x="0" y="1843"/>
                  </a:lnTo>
                  <a:lnTo>
                    <a:pt x="0" y="1827"/>
                  </a:lnTo>
                  <a:lnTo>
                    <a:pt x="1" y="1812"/>
                  </a:lnTo>
                  <a:lnTo>
                    <a:pt x="6" y="1795"/>
                  </a:lnTo>
                  <a:lnTo>
                    <a:pt x="688" y="347"/>
                  </a:lnTo>
                  <a:lnTo>
                    <a:pt x="692" y="338"/>
                  </a:lnTo>
                  <a:lnTo>
                    <a:pt x="698" y="322"/>
                  </a:lnTo>
                  <a:lnTo>
                    <a:pt x="706" y="303"/>
                  </a:lnTo>
                  <a:lnTo>
                    <a:pt x="718" y="280"/>
                  </a:lnTo>
                  <a:lnTo>
                    <a:pt x="730" y="255"/>
                  </a:lnTo>
                  <a:lnTo>
                    <a:pt x="747" y="228"/>
                  </a:lnTo>
                  <a:lnTo>
                    <a:pt x="765" y="200"/>
                  </a:lnTo>
                  <a:lnTo>
                    <a:pt x="786" y="172"/>
                  </a:lnTo>
                  <a:lnTo>
                    <a:pt x="810" y="144"/>
                  </a:lnTo>
                  <a:lnTo>
                    <a:pt x="838" y="116"/>
                  </a:lnTo>
                  <a:lnTo>
                    <a:pt x="869" y="90"/>
                  </a:lnTo>
                  <a:lnTo>
                    <a:pt x="903" y="66"/>
                  </a:lnTo>
                  <a:lnTo>
                    <a:pt x="939" y="45"/>
                  </a:lnTo>
                  <a:lnTo>
                    <a:pt x="980" y="28"/>
                  </a:lnTo>
                  <a:lnTo>
                    <a:pt x="1025" y="14"/>
                  </a:lnTo>
                  <a:lnTo>
                    <a:pt x="1072" y="6"/>
                  </a:lnTo>
                  <a:lnTo>
                    <a:pt x="1124" y="3"/>
                  </a:lnTo>
                  <a:lnTo>
                    <a:pt x="1180" y="3"/>
                  </a:lnTo>
                  <a:lnTo>
                    <a:pt x="1191" y="3"/>
                  </a:lnTo>
                  <a:lnTo>
                    <a:pt x="1212" y="3"/>
                  </a:lnTo>
                  <a:lnTo>
                    <a:pt x="1242" y="3"/>
                  </a:lnTo>
                  <a:lnTo>
                    <a:pt x="1281" y="3"/>
                  </a:lnTo>
                  <a:lnTo>
                    <a:pt x="1329" y="3"/>
                  </a:lnTo>
                  <a:lnTo>
                    <a:pt x="1383" y="3"/>
                  </a:lnTo>
                  <a:lnTo>
                    <a:pt x="1444" y="3"/>
                  </a:lnTo>
                  <a:lnTo>
                    <a:pt x="1510" y="2"/>
                  </a:lnTo>
                  <a:lnTo>
                    <a:pt x="1581" y="2"/>
                  </a:lnTo>
                  <a:lnTo>
                    <a:pt x="1655" y="2"/>
                  </a:lnTo>
                  <a:lnTo>
                    <a:pt x="1734" y="2"/>
                  </a:lnTo>
                  <a:lnTo>
                    <a:pt x="1815" y="2"/>
                  </a:lnTo>
                  <a:lnTo>
                    <a:pt x="1898" y="2"/>
                  </a:lnTo>
                  <a:lnTo>
                    <a:pt x="1981" y="2"/>
                  </a:lnTo>
                  <a:lnTo>
                    <a:pt x="2065" y="2"/>
                  </a:lnTo>
                  <a:lnTo>
                    <a:pt x="2147" y="2"/>
                  </a:lnTo>
                  <a:lnTo>
                    <a:pt x="2229" y="2"/>
                  </a:lnTo>
                  <a:lnTo>
                    <a:pt x="2309" y="2"/>
                  </a:lnTo>
                  <a:lnTo>
                    <a:pt x="2384" y="2"/>
                  </a:lnTo>
                  <a:lnTo>
                    <a:pt x="2457" y="0"/>
                  </a:lnTo>
                  <a:lnTo>
                    <a:pt x="2524" y="0"/>
                  </a:lnTo>
                  <a:lnTo>
                    <a:pt x="2588" y="0"/>
                  </a:lnTo>
                  <a:lnTo>
                    <a:pt x="2645" y="0"/>
                  </a:lnTo>
                  <a:lnTo>
                    <a:pt x="2694" y="0"/>
                  </a:lnTo>
                  <a:lnTo>
                    <a:pt x="2736" y="0"/>
                  </a:lnTo>
                  <a:lnTo>
                    <a:pt x="2770" y="0"/>
                  </a:lnTo>
                  <a:lnTo>
                    <a:pt x="2795" y="0"/>
                  </a:lnTo>
                  <a:lnTo>
                    <a:pt x="280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118" name="TextBox 117"/>
          <p:cNvSpPr txBox="1"/>
          <p:nvPr/>
        </p:nvSpPr>
        <p:spPr>
          <a:xfrm>
            <a:off x="3763700" y="1842781"/>
            <a:ext cx="1828800" cy="400110"/>
          </a:xfrm>
          <a:prstGeom prst="rect">
            <a:avLst/>
          </a:prstGeom>
          <a:noFill/>
        </p:spPr>
        <p:txBody>
          <a:bodyPr wrap="square" rtlCol="0">
            <a:spAutoFit/>
          </a:bodyPr>
          <a:lstStyle/>
          <a:p>
            <a:pPr algn="just"/>
            <a:r>
              <a:rPr lang="fa-IR" sz="2000" b="1">
                <a:latin typeface="Candara" panose="020E0502030303020204" pitchFamily="34" charset="0"/>
                <a:cs typeface="B Nazanin" panose="00000400000000000000" pitchFamily="2" charset="-78"/>
              </a:rPr>
              <a:t>-021</a:t>
            </a:r>
            <a:endParaRPr lang="en-US" b="1" dirty="0">
              <a:latin typeface="Candara" panose="020E0502030303020204" pitchFamily="34" charset="0"/>
              <a:cs typeface="B Nazanin" panose="00000400000000000000" pitchFamily="2" charset="-78"/>
            </a:endParaRPr>
          </a:p>
        </p:txBody>
      </p:sp>
      <p:sp>
        <p:nvSpPr>
          <p:cNvPr id="119" name="TextBox 118"/>
          <p:cNvSpPr txBox="1"/>
          <p:nvPr/>
        </p:nvSpPr>
        <p:spPr>
          <a:xfrm>
            <a:off x="3763699" y="2574308"/>
            <a:ext cx="1706691" cy="369332"/>
          </a:xfrm>
          <a:prstGeom prst="rect">
            <a:avLst/>
          </a:prstGeom>
          <a:noFill/>
        </p:spPr>
        <p:txBody>
          <a:bodyPr wrap="square" rtlCol="0">
            <a:spAutoFit/>
          </a:bodyPr>
          <a:lstStyle/>
          <a:p>
            <a:pPr algn="just"/>
            <a:r>
              <a:rPr lang="fa-IR" b="1">
                <a:latin typeface="Candara" panose="020E0502030303020204" pitchFamily="34" charset="0"/>
                <a:cs typeface="B Nazanin" panose="00000400000000000000" pitchFamily="2" charset="-78"/>
              </a:rPr>
              <a:t>-021</a:t>
            </a:r>
            <a:endParaRPr lang="en-US" b="1" dirty="0">
              <a:latin typeface="Candara" panose="020E0502030303020204" pitchFamily="34" charset="0"/>
              <a:cs typeface="B Nazanin" panose="00000400000000000000" pitchFamily="2" charset="-78"/>
            </a:endParaRPr>
          </a:p>
        </p:txBody>
      </p:sp>
      <p:sp>
        <p:nvSpPr>
          <p:cNvPr id="120" name="TextBox 119"/>
          <p:cNvSpPr txBox="1"/>
          <p:nvPr/>
        </p:nvSpPr>
        <p:spPr>
          <a:xfrm>
            <a:off x="3460661" y="3302260"/>
            <a:ext cx="1869019" cy="369332"/>
          </a:xfrm>
          <a:prstGeom prst="rect">
            <a:avLst/>
          </a:prstGeom>
          <a:noFill/>
        </p:spPr>
        <p:txBody>
          <a:bodyPr wrap="square" rtlCol="0">
            <a:spAutoFit/>
          </a:bodyPr>
          <a:lstStyle/>
          <a:p>
            <a:r>
              <a:rPr lang="fa-IR" b="1">
                <a:latin typeface="Candara" panose="020E0502030303020204" pitchFamily="34" charset="0"/>
              </a:rPr>
              <a:t>.......................</a:t>
            </a:r>
            <a:endParaRPr lang="en-US" b="1" dirty="0">
              <a:latin typeface="Candara" panose="020E0502030303020204" pitchFamily="34" charset="0"/>
            </a:endParaRPr>
          </a:p>
        </p:txBody>
      </p:sp>
      <p:sp>
        <p:nvSpPr>
          <p:cNvPr id="121" name="TextBox 120"/>
          <p:cNvSpPr txBox="1"/>
          <p:nvPr/>
        </p:nvSpPr>
        <p:spPr>
          <a:xfrm>
            <a:off x="3408853" y="3987840"/>
            <a:ext cx="1592242" cy="369332"/>
          </a:xfrm>
          <a:prstGeom prst="rect">
            <a:avLst/>
          </a:prstGeom>
          <a:noFill/>
        </p:spPr>
        <p:txBody>
          <a:bodyPr wrap="square" rtlCol="0">
            <a:spAutoFit/>
          </a:bodyPr>
          <a:lstStyle/>
          <a:p>
            <a:r>
              <a:rPr lang="fa-IR" b="1">
                <a:latin typeface="Candara" panose="020E0502030303020204" pitchFamily="34" charset="0"/>
              </a:rPr>
              <a:t>......................</a:t>
            </a:r>
            <a:endParaRPr lang="en-US" b="1" dirty="0">
              <a:latin typeface="Candara" panose="020E0502030303020204" pitchFamily="34" charset="0"/>
            </a:endParaRPr>
          </a:p>
        </p:txBody>
      </p:sp>
      <p:sp>
        <p:nvSpPr>
          <p:cNvPr id="122" name="TextBox 121"/>
          <p:cNvSpPr txBox="1"/>
          <p:nvPr/>
        </p:nvSpPr>
        <p:spPr>
          <a:xfrm>
            <a:off x="336841" y="2237057"/>
            <a:ext cx="2103120" cy="369332"/>
          </a:xfrm>
          <a:prstGeom prst="rect">
            <a:avLst/>
          </a:prstGeom>
          <a:noFill/>
        </p:spPr>
        <p:txBody>
          <a:bodyPr wrap="square" rtlCol="0">
            <a:spAutoFit/>
          </a:bodyPr>
          <a:lstStyle/>
          <a:p>
            <a:r>
              <a:rPr lang="fa-IR" b="1">
                <a:latin typeface="Candara" panose="020E0502030303020204" pitchFamily="34" charset="0"/>
              </a:rPr>
              <a:t>............................</a:t>
            </a:r>
            <a:endParaRPr lang="en-US" b="1" dirty="0">
              <a:latin typeface="Candara" panose="020E0502030303020204" pitchFamily="34" charset="0"/>
            </a:endParaRPr>
          </a:p>
        </p:txBody>
      </p:sp>
      <p:sp>
        <p:nvSpPr>
          <p:cNvPr id="123" name="TextBox 122"/>
          <p:cNvSpPr txBox="1"/>
          <p:nvPr/>
        </p:nvSpPr>
        <p:spPr>
          <a:xfrm>
            <a:off x="393615" y="3282011"/>
            <a:ext cx="2103120" cy="369332"/>
          </a:xfrm>
          <a:prstGeom prst="rect">
            <a:avLst/>
          </a:prstGeom>
          <a:noFill/>
        </p:spPr>
        <p:txBody>
          <a:bodyPr wrap="square" rtlCol="0">
            <a:spAutoFit/>
          </a:bodyPr>
          <a:lstStyle/>
          <a:p>
            <a:r>
              <a:rPr lang="fa-IR" b="1">
                <a:latin typeface="Candara" panose="020E0502030303020204" pitchFamily="34" charset="0"/>
              </a:rPr>
              <a:t>...........................</a:t>
            </a:r>
            <a:endParaRPr lang="en-US" b="1" dirty="0">
              <a:latin typeface="Candara" panose="020E0502030303020204" pitchFamily="34" charset="0"/>
            </a:endParaRPr>
          </a:p>
        </p:txBody>
      </p:sp>
      <p:sp>
        <p:nvSpPr>
          <p:cNvPr id="124" name="Freeform 123"/>
          <p:cNvSpPr/>
          <p:nvPr/>
        </p:nvSpPr>
        <p:spPr>
          <a:xfrm rot="6573680">
            <a:off x="7658201" y="3496439"/>
            <a:ext cx="2680789" cy="4610398"/>
          </a:xfrm>
          <a:custGeom>
            <a:avLst/>
            <a:gdLst>
              <a:gd name="connsiteX0" fmla="*/ 0 w 2680789"/>
              <a:gd name="connsiteY0" fmla="*/ 4610398 h 4610398"/>
              <a:gd name="connsiteX1" fmla="*/ 1647813 w 2680789"/>
              <a:gd name="connsiteY1" fmla="*/ 0 h 4610398"/>
              <a:gd name="connsiteX2" fmla="*/ 2680789 w 2680789"/>
              <a:gd name="connsiteY2" fmla="*/ 2907140 h 4610398"/>
              <a:gd name="connsiteX3" fmla="*/ 33599 w 2680789"/>
              <a:gd name="connsiteY3" fmla="*/ 4610398 h 4610398"/>
            </a:gdLst>
            <a:ahLst/>
            <a:cxnLst>
              <a:cxn ang="0">
                <a:pos x="connsiteX0" y="connsiteY0"/>
              </a:cxn>
              <a:cxn ang="0">
                <a:pos x="connsiteX1" y="connsiteY1"/>
              </a:cxn>
              <a:cxn ang="0">
                <a:pos x="connsiteX2" y="connsiteY2"/>
              </a:cxn>
              <a:cxn ang="0">
                <a:pos x="connsiteX3" y="connsiteY3"/>
              </a:cxn>
            </a:cxnLst>
            <a:rect l="l" t="t" r="r" b="b"/>
            <a:pathLst>
              <a:path w="2680789" h="4610398">
                <a:moveTo>
                  <a:pt x="0" y="4610398"/>
                </a:moveTo>
                <a:lnTo>
                  <a:pt x="1647813" y="0"/>
                </a:lnTo>
                <a:lnTo>
                  <a:pt x="2680789" y="2907140"/>
                </a:lnTo>
                <a:lnTo>
                  <a:pt x="33599" y="4610398"/>
                </a:lnTo>
                <a:close/>
              </a:path>
            </a:pathLst>
          </a:custGeom>
          <a:solidFill>
            <a:srgbClr val="FF0000"/>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5" name="Isosceles Triangle 124"/>
          <p:cNvSpPr/>
          <p:nvPr/>
        </p:nvSpPr>
        <p:spPr>
          <a:xfrm rot="15408195">
            <a:off x="2680743" y="2657181"/>
            <a:ext cx="3194756" cy="6881191"/>
          </a:xfrm>
          <a:prstGeom prst="triangle">
            <a:avLst/>
          </a:prstGeom>
          <a:solidFill>
            <a:srgbClr val="AC0303"/>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6" name="Rectangle 35"/>
          <p:cNvSpPr/>
          <p:nvPr/>
        </p:nvSpPr>
        <p:spPr>
          <a:xfrm>
            <a:off x="379146" y="5533908"/>
            <a:ext cx="1104230" cy="369332"/>
          </a:xfrm>
          <a:prstGeom prst="rect">
            <a:avLst/>
          </a:prstGeom>
        </p:spPr>
        <p:txBody>
          <a:bodyPr wrap="square">
            <a:spAutoFit/>
          </a:bodyPr>
          <a:lstStyle/>
          <a:p>
            <a:pPr algn="just" rtl="1"/>
            <a:r>
              <a:rPr lang="fa-IR" b="1" dirty="0" smtClean="0">
                <a:cs typeface="B Nazanin" panose="00000400000000000000" pitchFamily="2" charset="-78"/>
              </a:rPr>
              <a:t>لوگو شرکت </a:t>
            </a:r>
            <a:endParaRPr lang="fa-IR" b="1" dirty="0">
              <a:cs typeface="B Nazanin" panose="00000400000000000000" pitchFamily="2" charset="-78"/>
            </a:endParaRPr>
          </a:p>
        </p:txBody>
      </p:sp>
    </p:spTree>
    <p:extLst>
      <p:ext uri="{BB962C8B-B14F-4D97-AF65-F5344CB8AC3E}">
        <p14:creationId xmlns:p14="http://schemas.microsoft.com/office/powerpoint/2010/main" val="38158001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94"/>
                                        </p:tgtEl>
                                        <p:attrNameLst>
                                          <p:attrName>style.visibility</p:attrName>
                                        </p:attrNameLst>
                                      </p:cBhvr>
                                      <p:to>
                                        <p:strVal val="visible"/>
                                      </p:to>
                                    </p:set>
                                    <p:animEffect transition="in" filter="wipe(left)">
                                      <p:cBhvr>
                                        <p:cTn id="7" dur="750"/>
                                        <p:tgtEl>
                                          <p:spTgt spid="94"/>
                                        </p:tgtEl>
                                      </p:cBhvr>
                                    </p:animEffect>
                                  </p:childTnLst>
                                </p:cTn>
                              </p:par>
                            </p:childTnLst>
                          </p:cTn>
                        </p:par>
                        <p:par>
                          <p:cTn id="8" fill="hold">
                            <p:stCondLst>
                              <p:cond delay="750"/>
                            </p:stCondLst>
                            <p:childTnLst>
                              <p:par>
                                <p:cTn id="9" presetID="22" presetClass="entr" presetSubtype="8" fill="hold" grpId="0" nodeType="afterEffect">
                                  <p:stCondLst>
                                    <p:cond delay="0"/>
                                  </p:stCondLst>
                                  <p:childTnLst>
                                    <p:set>
                                      <p:cBhvr>
                                        <p:cTn id="10" dur="1" fill="hold">
                                          <p:stCondLst>
                                            <p:cond delay="0"/>
                                          </p:stCondLst>
                                        </p:cTn>
                                        <p:tgtEl>
                                          <p:spTgt spid="93"/>
                                        </p:tgtEl>
                                        <p:attrNameLst>
                                          <p:attrName>style.visibility</p:attrName>
                                        </p:attrNameLst>
                                      </p:cBhvr>
                                      <p:to>
                                        <p:strVal val="visible"/>
                                      </p:to>
                                    </p:set>
                                    <p:animEffect transition="in" filter="wipe(left)">
                                      <p:cBhvr>
                                        <p:cTn id="11" dur="750"/>
                                        <p:tgtEl>
                                          <p:spTgt spid="93"/>
                                        </p:tgtEl>
                                      </p:cBhvr>
                                    </p:animEffect>
                                  </p:childTnLst>
                                </p:cTn>
                              </p:par>
                            </p:childTnLst>
                          </p:cTn>
                        </p:par>
                        <p:par>
                          <p:cTn id="12" fill="hold">
                            <p:stCondLst>
                              <p:cond delay="1500"/>
                            </p:stCondLst>
                            <p:childTnLst>
                              <p:par>
                                <p:cTn id="13" presetID="22" presetClass="entr" presetSubtype="4" fill="hold" grpId="0" nodeType="afterEffect">
                                  <p:stCondLst>
                                    <p:cond delay="0"/>
                                  </p:stCondLst>
                                  <p:childTnLst>
                                    <p:set>
                                      <p:cBhvr>
                                        <p:cTn id="14" dur="1" fill="hold">
                                          <p:stCondLst>
                                            <p:cond delay="0"/>
                                          </p:stCondLst>
                                        </p:cTn>
                                        <p:tgtEl>
                                          <p:spTgt spid="125"/>
                                        </p:tgtEl>
                                        <p:attrNameLst>
                                          <p:attrName>style.visibility</p:attrName>
                                        </p:attrNameLst>
                                      </p:cBhvr>
                                      <p:to>
                                        <p:strVal val="visible"/>
                                      </p:to>
                                    </p:set>
                                    <p:animEffect transition="in" filter="wipe(down)">
                                      <p:cBhvr>
                                        <p:cTn id="15" dur="500"/>
                                        <p:tgtEl>
                                          <p:spTgt spid="125"/>
                                        </p:tgtEl>
                                      </p:cBhvr>
                                    </p:animEffect>
                                  </p:childTnLst>
                                </p:cTn>
                              </p:par>
                              <p:par>
                                <p:cTn id="16" presetID="22" presetClass="entr" presetSubtype="4" fill="hold" grpId="0" nodeType="withEffect">
                                  <p:stCondLst>
                                    <p:cond delay="0"/>
                                  </p:stCondLst>
                                  <p:childTnLst>
                                    <p:set>
                                      <p:cBhvr>
                                        <p:cTn id="17" dur="1" fill="hold">
                                          <p:stCondLst>
                                            <p:cond delay="0"/>
                                          </p:stCondLst>
                                        </p:cTn>
                                        <p:tgtEl>
                                          <p:spTgt spid="124"/>
                                        </p:tgtEl>
                                        <p:attrNameLst>
                                          <p:attrName>style.visibility</p:attrName>
                                        </p:attrNameLst>
                                      </p:cBhvr>
                                      <p:to>
                                        <p:strVal val="visible"/>
                                      </p:to>
                                    </p:set>
                                    <p:animEffect transition="in" filter="wipe(down)">
                                      <p:cBhvr>
                                        <p:cTn id="18" dur="500"/>
                                        <p:tgtEl>
                                          <p:spTgt spid="124"/>
                                        </p:tgtEl>
                                      </p:cBhvr>
                                    </p:animEffect>
                                  </p:childTnLst>
                                </p:cTn>
                              </p:par>
                              <p:par>
                                <p:cTn id="19" presetID="42" presetClass="entr" presetSubtype="0" fill="hold" nodeType="withEffect">
                                  <p:stCondLst>
                                    <p:cond delay="0"/>
                                  </p:stCondLst>
                                  <p:childTnLst>
                                    <p:set>
                                      <p:cBhvr>
                                        <p:cTn id="20" dur="1" fill="hold">
                                          <p:stCondLst>
                                            <p:cond delay="0"/>
                                          </p:stCondLst>
                                        </p:cTn>
                                        <p:tgtEl>
                                          <p:spTgt spid="97"/>
                                        </p:tgtEl>
                                        <p:attrNameLst>
                                          <p:attrName>style.visibility</p:attrName>
                                        </p:attrNameLst>
                                      </p:cBhvr>
                                      <p:to>
                                        <p:strVal val="visible"/>
                                      </p:to>
                                    </p:set>
                                    <p:animEffect transition="in" filter="fade">
                                      <p:cBhvr>
                                        <p:cTn id="21" dur="1000"/>
                                        <p:tgtEl>
                                          <p:spTgt spid="97"/>
                                        </p:tgtEl>
                                      </p:cBhvr>
                                    </p:animEffect>
                                    <p:anim calcmode="lin" valueType="num">
                                      <p:cBhvr>
                                        <p:cTn id="22" dur="1000" fill="hold"/>
                                        <p:tgtEl>
                                          <p:spTgt spid="97"/>
                                        </p:tgtEl>
                                        <p:attrNameLst>
                                          <p:attrName>ppt_x</p:attrName>
                                        </p:attrNameLst>
                                      </p:cBhvr>
                                      <p:tavLst>
                                        <p:tav tm="0">
                                          <p:val>
                                            <p:strVal val="#ppt_x"/>
                                          </p:val>
                                        </p:tav>
                                        <p:tav tm="100000">
                                          <p:val>
                                            <p:strVal val="#ppt_x"/>
                                          </p:val>
                                        </p:tav>
                                      </p:tavLst>
                                    </p:anim>
                                    <p:anim calcmode="lin" valueType="num">
                                      <p:cBhvr>
                                        <p:cTn id="23" dur="1000" fill="hold"/>
                                        <p:tgtEl>
                                          <p:spTgt spid="97"/>
                                        </p:tgtEl>
                                        <p:attrNameLst>
                                          <p:attrName>ppt_y</p:attrName>
                                        </p:attrNameLst>
                                      </p:cBhvr>
                                      <p:tavLst>
                                        <p:tav tm="0">
                                          <p:val>
                                            <p:strVal val="#ppt_y+.1"/>
                                          </p:val>
                                        </p:tav>
                                        <p:tav tm="100000">
                                          <p:val>
                                            <p:strVal val="#ppt_y"/>
                                          </p:val>
                                        </p:tav>
                                      </p:tavLst>
                                    </p:anim>
                                  </p:childTnLst>
                                </p:cTn>
                              </p:par>
                            </p:childTnLst>
                          </p:cTn>
                        </p:par>
                        <p:par>
                          <p:cTn id="24" fill="hold">
                            <p:stCondLst>
                              <p:cond delay="2500"/>
                            </p:stCondLst>
                            <p:childTnLst>
                              <p:par>
                                <p:cTn id="25" presetID="53" presetClass="entr" presetSubtype="16" fill="hold" nodeType="afterEffect">
                                  <p:stCondLst>
                                    <p:cond delay="0"/>
                                  </p:stCondLst>
                                  <p:childTnLst>
                                    <p:set>
                                      <p:cBhvr>
                                        <p:cTn id="26" dur="1" fill="hold">
                                          <p:stCondLst>
                                            <p:cond delay="0"/>
                                          </p:stCondLst>
                                        </p:cTn>
                                        <p:tgtEl>
                                          <p:spTgt spid="115"/>
                                        </p:tgtEl>
                                        <p:attrNameLst>
                                          <p:attrName>style.visibility</p:attrName>
                                        </p:attrNameLst>
                                      </p:cBhvr>
                                      <p:to>
                                        <p:strVal val="visible"/>
                                      </p:to>
                                    </p:set>
                                    <p:anim calcmode="lin" valueType="num">
                                      <p:cBhvr>
                                        <p:cTn id="27" dur="500" fill="hold"/>
                                        <p:tgtEl>
                                          <p:spTgt spid="115"/>
                                        </p:tgtEl>
                                        <p:attrNameLst>
                                          <p:attrName>ppt_w</p:attrName>
                                        </p:attrNameLst>
                                      </p:cBhvr>
                                      <p:tavLst>
                                        <p:tav tm="0">
                                          <p:val>
                                            <p:fltVal val="0"/>
                                          </p:val>
                                        </p:tav>
                                        <p:tav tm="100000">
                                          <p:val>
                                            <p:strVal val="#ppt_w"/>
                                          </p:val>
                                        </p:tav>
                                      </p:tavLst>
                                    </p:anim>
                                    <p:anim calcmode="lin" valueType="num">
                                      <p:cBhvr>
                                        <p:cTn id="28" dur="500" fill="hold"/>
                                        <p:tgtEl>
                                          <p:spTgt spid="115"/>
                                        </p:tgtEl>
                                        <p:attrNameLst>
                                          <p:attrName>ppt_h</p:attrName>
                                        </p:attrNameLst>
                                      </p:cBhvr>
                                      <p:tavLst>
                                        <p:tav tm="0">
                                          <p:val>
                                            <p:fltVal val="0"/>
                                          </p:val>
                                        </p:tav>
                                        <p:tav tm="100000">
                                          <p:val>
                                            <p:strVal val="#ppt_h"/>
                                          </p:val>
                                        </p:tav>
                                      </p:tavLst>
                                    </p:anim>
                                    <p:animEffect transition="in" filter="fade">
                                      <p:cBhvr>
                                        <p:cTn id="29" dur="500"/>
                                        <p:tgtEl>
                                          <p:spTgt spid="115"/>
                                        </p:tgtEl>
                                      </p:cBhvr>
                                    </p:animEffect>
                                  </p:childTnLst>
                                </p:cTn>
                              </p:par>
                            </p:childTnLst>
                          </p:cTn>
                        </p:par>
                        <p:par>
                          <p:cTn id="30" fill="hold">
                            <p:stCondLst>
                              <p:cond delay="3000"/>
                            </p:stCondLst>
                            <p:childTnLst>
                              <p:par>
                                <p:cTn id="31" presetID="22" presetClass="entr" presetSubtype="8" fill="hold" grpId="0" nodeType="afterEffect">
                                  <p:stCondLst>
                                    <p:cond delay="0"/>
                                  </p:stCondLst>
                                  <p:childTnLst>
                                    <p:set>
                                      <p:cBhvr>
                                        <p:cTn id="32" dur="1" fill="hold">
                                          <p:stCondLst>
                                            <p:cond delay="0"/>
                                          </p:stCondLst>
                                        </p:cTn>
                                        <p:tgtEl>
                                          <p:spTgt spid="118"/>
                                        </p:tgtEl>
                                        <p:attrNameLst>
                                          <p:attrName>style.visibility</p:attrName>
                                        </p:attrNameLst>
                                      </p:cBhvr>
                                      <p:to>
                                        <p:strVal val="visible"/>
                                      </p:to>
                                    </p:set>
                                    <p:animEffect transition="in" filter="wipe(left)">
                                      <p:cBhvr>
                                        <p:cTn id="33" dur="500"/>
                                        <p:tgtEl>
                                          <p:spTgt spid="118"/>
                                        </p:tgtEl>
                                      </p:cBhvr>
                                    </p:animEffect>
                                  </p:childTnLst>
                                </p:cTn>
                              </p:par>
                            </p:childTnLst>
                          </p:cTn>
                        </p:par>
                        <p:par>
                          <p:cTn id="34" fill="hold">
                            <p:stCondLst>
                              <p:cond delay="3500"/>
                            </p:stCondLst>
                            <p:childTnLst>
                              <p:par>
                                <p:cTn id="35" presetID="53" presetClass="entr" presetSubtype="16" fill="hold" grpId="0" nodeType="afterEffect">
                                  <p:stCondLst>
                                    <p:cond delay="0"/>
                                  </p:stCondLst>
                                  <p:childTnLst>
                                    <p:set>
                                      <p:cBhvr>
                                        <p:cTn id="36" dur="1" fill="hold">
                                          <p:stCondLst>
                                            <p:cond delay="0"/>
                                          </p:stCondLst>
                                        </p:cTn>
                                        <p:tgtEl>
                                          <p:spTgt spid="109"/>
                                        </p:tgtEl>
                                        <p:attrNameLst>
                                          <p:attrName>style.visibility</p:attrName>
                                        </p:attrNameLst>
                                      </p:cBhvr>
                                      <p:to>
                                        <p:strVal val="visible"/>
                                      </p:to>
                                    </p:set>
                                    <p:anim calcmode="lin" valueType="num">
                                      <p:cBhvr>
                                        <p:cTn id="37" dur="500" fill="hold"/>
                                        <p:tgtEl>
                                          <p:spTgt spid="109"/>
                                        </p:tgtEl>
                                        <p:attrNameLst>
                                          <p:attrName>ppt_w</p:attrName>
                                        </p:attrNameLst>
                                      </p:cBhvr>
                                      <p:tavLst>
                                        <p:tav tm="0">
                                          <p:val>
                                            <p:fltVal val="0"/>
                                          </p:val>
                                        </p:tav>
                                        <p:tav tm="100000">
                                          <p:val>
                                            <p:strVal val="#ppt_w"/>
                                          </p:val>
                                        </p:tav>
                                      </p:tavLst>
                                    </p:anim>
                                    <p:anim calcmode="lin" valueType="num">
                                      <p:cBhvr>
                                        <p:cTn id="38" dur="500" fill="hold"/>
                                        <p:tgtEl>
                                          <p:spTgt spid="109"/>
                                        </p:tgtEl>
                                        <p:attrNameLst>
                                          <p:attrName>ppt_h</p:attrName>
                                        </p:attrNameLst>
                                      </p:cBhvr>
                                      <p:tavLst>
                                        <p:tav tm="0">
                                          <p:val>
                                            <p:fltVal val="0"/>
                                          </p:val>
                                        </p:tav>
                                        <p:tav tm="100000">
                                          <p:val>
                                            <p:strVal val="#ppt_h"/>
                                          </p:val>
                                        </p:tav>
                                      </p:tavLst>
                                    </p:anim>
                                    <p:animEffect transition="in" filter="fade">
                                      <p:cBhvr>
                                        <p:cTn id="39" dur="500"/>
                                        <p:tgtEl>
                                          <p:spTgt spid="109"/>
                                        </p:tgtEl>
                                      </p:cBhvr>
                                    </p:animEffect>
                                  </p:childTnLst>
                                </p:cTn>
                              </p:par>
                            </p:childTnLst>
                          </p:cTn>
                        </p:par>
                        <p:par>
                          <p:cTn id="40" fill="hold">
                            <p:stCondLst>
                              <p:cond delay="4000"/>
                            </p:stCondLst>
                            <p:childTnLst>
                              <p:par>
                                <p:cTn id="41" presetID="22" presetClass="entr" presetSubtype="8" fill="hold" grpId="0" nodeType="afterEffect">
                                  <p:stCondLst>
                                    <p:cond delay="0"/>
                                  </p:stCondLst>
                                  <p:childTnLst>
                                    <p:set>
                                      <p:cBhvr>
                                        <p:cTn id="42" dur="1" fill="hold">
                                          <p:stCondLst>
                                            <p:cond delay="0"/>
                                          </p:stCondLst>
                                        </p:cTn>
                                        <p:tgtEl>
                                          <p:spTgt spid="119"/>
                                        </p:tgtEl>
                                        <p:attrNameLst>
                                          <p:attrName>style.visibility</p:attrName>
                                        </p:attrNameLst>
                                      </p:cBhvr>
                                      <p:to>
                                        <p:strVal val="visible"/>
                                      </p:to>
                                    </p:set>
                                    <p:animEffect transition="in" filter="wipe(left)">
                                      <p:cBhvr>
                                        <p:cTn id="43" dur="500"/>
                                        <p:tgtEl>
                                          <p:spTgt spid="119"/>
                                        </p:tgtEl>
                                      </p:cBhvr>
                                    </p:animEffect>
                                  </p:childTnLst>
                                </p:cTn>
                              </p:par>
                            </p:childTnLst>
                          </p:cTn>
                        </p:par>
                        <p:par>
                          <p:cTn id="44" fill="hold">
                            <p:stCondLst>
                              <p:cond delay="4500"/>
                            </p:stCondLst>
                            <p:childTnLst>
                              <p:par>
                                <p:cTn id="45" presetID="53" presetClass="entr" presetSubtype="16" fill="hold" grpId="0" nodeType="afterEffect">
                                  <p:stCondLst>
                                    <p:cond delay="0"/>
                                  </p:stCondLst>
                                  <p:childTnLst>
                                    <p:set>
                                      <p:cBhvr>
                                        <p:cTn id="46" dur="1" fill="hold">
                                          <p:stCondLst>
                                            <p:cond delay="0"/>
                                          </p:stCondLst>
                                        </p:cTn>
                                        <p:tgtEl>
                                          <p:spTgt spid="98"/>
                                        </p:tgtEl>
                                        <p:attrNameLst>
                                          <p:attrName>style.visibility</p:attrName>
                                        </p:attrNameLst>
                                      </p:cBhvr>
                                      <p:to>
                                        <p:strVal val="visible"/>
                                      </p:to>
                                    </p:set>
                                    <p:anim calcmode="lin" valueType="num">
                                      <p:cBhvr>
                                        <p:cTn id="47" dur="500" fill="hold"/>
                                        <p:tgtEl>
                                          <p:spTgt spid="98"/>
                                        </p:tgtEl>
                                        <p:attrNameLst>
                                          <p:attrName>ppt_w</p:attrName>
                                        </p:attrNameLst>
                                      </p:cBhvr>
                                      <p:tavLst>
                                        <p:tav tm="0">
                                          <p:val>
                                            <p:fltVal val="0"/>
                                          </p:val>
                                        </p:tav>
                                        <p:tav tm="100000">
                                          <p:val>
                                            <p:strVal val="#ppt_w"/>
                                          </p:val>
                                        </p:tav>
                                      </p:tavLst>
                                    </p:anim>
                                    <p:anim calcmode="lin" valueType="num">
                                      <p:cBhvr>
                                        <p:cTn id="48" dur="500" fill="hold"/>
                                        <p:tgtEl>
                                          <p:spTgt spid="98"/>
                                        </p:tgtEl>
                                        <p:attrNameLst>
                                          <p:attrName>ppt_h</p:attrName>
                                        </p:attrNameLst>
                                      </p:cBhvr>
                                      <p:tavLst>
                                        <p:tav tm="0">
                                          <p:val>
                                            <p:fltVal val="0"/>
                                          </p:val>
                                        </p:tav>
                                        <p:tav tm="100000">
                                          <p:val>
                                            <p:strVal val="#ppt_h"/>
                                          </p:val>
                                        </p:tav>
                                      </p:tavLst>
                                    </p:anim>
                                    <p:animEffect transition="in" filter="fade">
                                      <p:cBhvr>
                                        <p:cTn id="49" dur="500"/>
                                        <p:tgtEl>
                                          <p:spTgt spid="98"/>
                                        </p:tgtEl>
                                      </p:cBhvr>
                                    </p:animEffect>
                                  </p:childTnLst>
                                </p:cTn>
                              </p:par>
                            </p:childTnLst>
                          </p:cTn>
                        </p:par>
                        <p:par>
                          <p:cTn id="50" fill="hold">
                            <p:stCondLst>
                              <p:cond delay="5000"/>
                            </p:stCondLst>
                            <p:childTnLst>
                              <p:par>
                                <p:cTn id="51" presetID="22" presetClass="entr" presetSubtype="8" fill="hold" grpId="0" nodeType="afterEffect">
                                  <p:stCondLst>
                                    <p:cond delay="0"/>
                                  </p:stCondLst>
                                  <p:childTnLst>
                                    <p:set>
                                      <p:cBhvr>
                                        <p:cTn id="52" dur="1" fill="hold">
                                          <p:stCondLst>
                                            <p:cond delay="0"/>
                                          </p:stCondLst>
                                        </p:cTn>
                                        <p:tgtEl>
                                          <p:spTgt spid="120"/>
                                        </p:tgtEl>
                                        <p:attrNameLst>
                                          <p:attrName>style.visibility</p:attrName>
                                        </p:attrNameLst>
                                      </p:cBhvr>
                                      <p:to>
                                        <p:strVal val="visible"/>
                                      </p:to>
                                    </p:set>
                                    <p:animEffect transition="in" filter="wipe(left)">
                                      <p:cBhvr>
                                        <p:cTn id="53" dur="500"/>
                                        <p:tgtEl>
                                          <p:spTgt spid="120"/>
                                        </p:tgtEl>
                                      </p:cBhvr>
                                    </p:animEffect>
                                  </p:childTnLst>
                                </p:cTn>
                              </p:par>
                            </p:childTnLst>
                          </p:cTn>
                        </p:par>
                        <p:par>
                          <p:cTn id="54" fill="hold">
                            <p:stCondLst>
                              <p:cond delay="5500"/>
                            </p:stCondLst>
                            <p:childTnLst>
                              <p:par>
                                <p:cTn id="55" presetID="53" presetClass="entr" presetSubtype="16" fill="hold" nodeType="afterEffect">
                                  <p:stCondLst>
                                    <p:cond delay="0"/>
                                  </p:stCondLst>
                                  <p:childTnLst>
                                    <p:set>
                                      <p:cBhvr>
                                        <p:cTn id="56" dur="1" fill="hold">
                                          <p:stCondLst>
                                            <p:cond delay="0"/>
                                          </p:stCondLst>
                                        </p:cTn>
                                        <p:tgtEl>
                                          <p:spTgt spid="110"/>
                                        </p:tgtEl>
                                        <p:attrNameLst>
                                          <p:attrName>style.visibility</p:attrName>
                                        </p:attrNameLst>
                                      </p:cBhvr>
                                      <p:to>
                                        <p:strVal val="visible"/>
                                      </p:to>
                                    </p:set>
                                    <p:anim calcmode="lin" valueType="num">
                                      <p:cBhvr>
                                        <p:cTn id="57" dur="500" fill="hold"/>
                                        <p:tgtEl>
                                          <p:spTgt spid="110"/>
                                        </p:tgtEl>
                                        <p:attrNameLst>
                                          <p:attrName>ppt_w</p:attrName>
                                        </p:attrNameLst>
                                      </p:cBhvr>
                                      <p:tavLst>
                                        <p:tav tm="0">
                                          <p:val>
                                            <p:fltVal val="0"/>
                                          </p:val>
                                        </p:tav>
                                        <p:tav tm="100000">
                                          <p:val>
                                            <p:strVal val="#ppt_w"/>
                                          </p:val>
                                        </p:tav>
                                      </p:tavLst>
                                    </p:anim>
                                    <p:anim calcmode="lin" valueType="num">
                                      <p:cBhvr>
                                        <p:cTn id="58" dur="500" fill="hold"/>
                                        <p:tgtEl>
                                          <p:spTgt spid="110"/>
                                        </p:tgtEl>
                                        <p:attrNameLst>
                                          <p:attrName>ppt_h</p:attrName>
                                        </p:attrNameLst>
                                      </p:cBhvr>
                                      <p:tavLst>
                                        <p:tav tm="0">
                                          <p:val>
                                            <p:fltVal val="0"/>
                                          </p:val>
                                        </p:tav>
                                        <p:tav tm="100000">
                                          <p:val>
                                            <p:strVal val="#ppt_h"/>
                                          </p:val>
                                        </p:tav>
                                      </p:tavLst>
                                    </p:anim>
                                    <p:animEffect transition="in" filter="fade">
                                      <p:cBhvr>
                                        <p:cTn id="59" dur="500"/>
                                        <p:tgtEl>
                                          <p:spTgt spid="110"/>
                                        </p:tgtEl>
                                      </p:cBhvr>
                                    </p:animEffect>
                                  </p:childTnLst>
                                </p:cTn>
                              </p:par>
                            </p:childTnLst>
                          </p:cTn>
                        </p:par>
                        <p:par>
                          <p:cTn id="60" fill="hold">
                            <p:stCondLst>
                              <p:cond delay="6000"/>
                            </p:stCondLst>
                            <p:childTnLst>
                              <p:par>
                                <p:cTn id="61" presetID="22" presetClass="entr" presetSubtype="8" fill="hold" grpId="0" nodeType="afterEffect">
                                  <p:stCondLst>
                                    <p:cond delay="0"/>
                                  </p:stCondLst>
                                  <p:childTnLst>
                                    <p:set>
                                      <p:cBhvr>
                                        <p:cTn id="62" dur="1" fill="hold">
                                          <p:stCondLst>
                                            <p:cond delay="0"/>
                                          </p:stCondLst>
                                        </p:cTn>
                                        <p:tgtEl>
                                          <p:spTgt spid="121"/>
                                        </p:tgtEl>
                                        <p:attrNameLst>
                                          <p:attrName>style.visibility</p:attrName>
                                        </p:attrNameLst>
                                      </p:cBhvr>
                                      <p:to>
                                        <p:strVal val="visible"/>
                                      </p:to>
                                    </p:set>
                                    <p:animEffect transition="in" filter="wipe(left)">
                                      <p:cBhvr>
                                        <p:cTn id="63" dur="500"/>
                                        <p:tgtEl>
                                          <p:spTgt spid="121"/>
                                        </p:tgtEl>
                                      </p:cBhvr>
                                    </p:animEffect>
                                  </p:childTnLst>
                                </p:cTn>
                              </p:par>
                            </p:childTnLst>
                          </p:cTn>
                        </p:par>
                        <p:par>
                          <p:cTn id="64" fill="hold">
                            <p:stCondLst>
                              <p:cond delay="6500"/>
                            </p:stCondLst>
                            <p:childTnLst>
                              <p:par>
                                <p:cTn id="65" presetID="53" presetClass="entr" presetSubtype="16" fill="hold" nodeType="afterEffect">
                                  <p:stCondLst>
                                    <p:cond delay="0"/>
                                  </p:stCondLst>
                                  <p:childTnLst>
                                    <p:set>
                                      <p:cBhvr>
                                        <p:cTn id="66" dur="1" fill="hold">
                                          <p:stCondLst>
                                            <p:cond delay="0"/>
                                          </p:stCondLst>
                                        </p:cTn>
                                        <p:tgtEl>
                                          <p:spTgt spid="99"/>
                                        </p:tgtEl>
                                        <p:attrNameLst>
                                          <p:attrName>style.visibility</p:attrName>
                                        </p:attrNameLst>
                                      </p:cBhvr>
                                      <p:to>
                                        <p:strVal val="visible"/>
                                      </p:to>
                                    </p:set>
                                    <p:anim calcmode="lin" valueType="num">
                                      <p:cBhvr>
                                        <p:cTn id="67" dur="500" fill="hold"/>
                                        <p:tgtEl>
                                          <p:spTgt spid="99"/>
                                        </p:tgtEl>
                                        <p:attrNameLst>
                                          <p:attrName>ppt_w</p:attrName>
                                        </p:attrNameLst>
                                      </p:cBhvr>
                                      <p:tavLst>
                                        <p:tav tm="0">
                                          <p:val>
                                            <p:fltVal val="0"/>
                                          </p:val>
                                        </p:tav>
                                        <p:tav tm="100000">
                                          <p:val>
                                            <p:strVal val="#ppt_w"/>
                                          </p:val>
                                        </p:tav>
                                      </p:tavLst>
                                    </p:anim>
                                    <p:anim calcmode="lin" valueType="num">
                                      <p:cBhvr>
                                        <p:cTn id="68" dur="500" fill="hold"/>
                                        <p:tgtEl>
                                          <p:spTgt spid="99"/>
                                        </p:tgtEl>
                                        <p:attrNameLst>
                                          <p:attrName>ppt_h</p:attrName>
                                        </p:attrNameLst>
                                      </p:cBhvr>
                                      <p:tavLst>
                                        <p:tav tm="0">
                                          <p:val>
                                            <p:fltVal val="0"/>
                                          </p:val>
                                        </p:tav>
                                        <p:tav tm="100000">
                                          <p:val>
                                            <p:strVal val="#ppt_h"/>
                                          </p:val>
                                        </p:tav>
                                      </p:tavLst>
                                    </p:anim>
                                    <p:animEffect transition="in" filter="fade">
                                      <p:cBhvr>
                                        <p:cTn id="69" dur="500"/>
                                        <p:tgtEl>
                                          <p:spTgt spid="99"/>
                                        </p:tgtEl>
                                      </p:cBhvr>
                                    </p:animEffect>
                                  </p:childTnLst>
                                </p:cTn>
                              </p:par>
                            </p:childTnLst>
                          </p:cTn>
                        </p:par>
                        <p:par>
                          <p:cTn id="70" fill="hold">
                            <p:stCondLst>
                              <p:cond delay="7000"/>
                            </p:stCondLst>
                            <p:childTnLst>
                              <p:par>
                                <p:cTn id="71" presetID="22" presetClass="entr" presetSubtype="8" fill="hold" grpId="0" nodeType="afterEffect">
                                  <p:stCondLst>
                                    <p:cond delay="0"/>
                                  </p:stCondLst>
                                  <p:childTnLst>
                                    <p:set>
                                      <p:cBhvr>
                                        <p:cTn id="72" dur="1" fill="hold">
                                          <p:stCondLst>
                                            <p:cond delay="0"/>
                                          </p:stCondLst>
                                        </p:cTn>
                                        <p:tgtEl>
                                          <p:spTgt spid="122"/>
                                        </p:tgtEl>
                                        <p:attrNameLst>
                                          <p:attrName>style.visibility</p:attrName>
                                        </p:attrNameLst>
                                      </p:cBhvr>
                                      <p:to>
                                        <p:strVal val="visible"/>
                                      </p:to>
                                    </p:set>
                                    <p:animEffect transition="in" filter="wipe(left)">
                                      <p:cBhvr>
                                        <p:cTn id="73" dur="500"/>
                                        <p:tgtEl>
                                          <p:spTgt spid="122"/>
                                        </p:tgtEl>
                                      </p:cBhvr>
                                    </p:animEffect>
                                  </p:childTnLst>
                                </p:cTn>
                              </p:par>
                            </p:childTnLst>
                          </p:cTn>
                        </p:par>
                        <p:par>
                          <p:cTn id="74" fill="hold">
                            <p:stCondLst>
                              <p:cond delay="7500"/>
                            </p:stCondLst>
                            <p:childTnLst>
                              <p:par>
                                <p:cTn id="75" presetID="53" presetClass="entr" presetSubtype="16" fill="hold" nodeType="afterEffect">
                                  <p:stCondLst>
                                    <p:cond delay="0"/>
                                  </p:stCondLst>
                                  <p:childTnLst>
                                    <p:set>
                                      <p:cBhvr>
                                        <p:cTn id="76" dur="1" fill="hold">
                                          <p:stCondLst>
                                            <p:cond delay="0"/>
                                          </p:stCondLst>
                                        </p:cTn>
                                        <p:tgtEl>
                                          <p:spTgt spid="104"/>
                                        </p:tgtEl>
                                        <p:attrNameLst>
                                          <p:attrName>style.visibility</p:attrName>
                                        </p:attrNameLst>
                                      </p:cBhvr>
                                      <p:to>
                                        <p:strVal val="visible"/>
                                      </p:to>
                                    </p:set>
                                    <p:anim calcmode="lin" valueType="num">
                                      <p:cBhvr>
                                        <p:cTn id="77" dur="500" fill="hold"/>
                                        <p:tgtEl>
                                          <p:spTgt spid="104"/>
                                        </p:tgtEl>
                                        <p:attrNameLst>
                                          <p:attrName>ppt_w</p:attrName>
                                        </p:attrNameLst>
                                      </p:cBhvr>
                                      <p:tavLst>
                                        <p:tav tm="0">
                                          <p:val>
                                            <p:fltVal val="0"/>
                                          </p:val>
                                        </p:tav>
                                        <p:tav tm="100000">
                                          <p:val>
                                            <p:strVal val="#ppt_w"/>
                                          </p:val>
                                        </p:tav>
                                      </p:tavLst>
                                    </p:anim>
                                    <p:anim calcmode="lin" valueType="num">
                                      <p:cBhvr>
                                        <p:cTn id="78" dur="500" fill="hold"/>
                                        <p:tgtEl>
                                          <p:spTgt spid="104"/>
                                        </p:tgtEl>
                                        <p:attrNameLst>
                                          <p:attrName>ppt_h</p:attrName>
                                        </p:attrNameLst>
                                      </p:cBhvr>
                                      <p:tavLst>
                                        <p:tav tm="0">
                                          <p:val>
                                            <p:fltVal val="0"/>
                                          </p:val>
                                        </p:tav>
                                        <p:tav tm="100000">
                                          <p:val>
                                            <p:strVal val="#ppt_h"/>
                                          </p:val>
                                        </p:tav>
                                      </p:tavLst>
                                    </p:anim>
                                    <p:animEffect transition="in" filter="fade">
                                      <p:cBhvr>
                                        <p:cTn id="79" dur="500"/>
                                        <p:tgtEl>
                                          <p:spTgt spid="104"/>
                                        </p:tgtEl>
                                      </p:cBhvr>
                                    </p:animEffect>
                                  </p:childTnLst>
                                </p:cTn>
                              </p:par>
                            </p:childTnLst>
                          </p:cTn>
                        </p:par>
                        <p:par>
                          <p:cTn id="80" fill="hold">
                            <p:stCondLst>
                              <p:cond delay="8000"/>
                            </p:stCondLst>
                            <p:childTnLst>
                              <p:par>
                                <p:cTn id="81" presetID="22" presetClass="entr" presetSubtype="8" fill="hold" grpId="0" nodeType="afterEffect">
                                  <p:stCondLst>
                                    <p:cond delay="0"/>
                                  </p:stCondLst>
                                  <p:childTnLst>
                                    <p:set>
                                      <p:cBhvr>
                                        <p:cTn id="82" dur="1" fill="hold">
                                          <p:stCondLst>
                                            <p:cond delay="0"/>
                                          </p:stCondLst>
                                        </p:cTn>
                                        <p:tgtEl>
                                          <p:spTgt spid="123"/>
                                        </p:tgtEl>
                                        <p:attrNameLst>
                                          <p:attrName>style.visibility</p:attrName>
                                        </p:attrNameLst>
                                      </p:cBhvr>
                                      <p:to>
                                        <p:strVal val="visible"/>
                                      </p:to>
                                    </p:set>
                                    <p:animEffect transition="in" filter="wipe(left)">
                                      <p:cBhvr>
                                        <p:cTn id="83" dur="500"/>
                                        <p:tgtEl>
                                          <p:spTgt spid="1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 grpId="0" animBg="1"/>
      <p:bldP spid="98" grpId="0" animBg="1"/>
      <p:bldP spid="109" grpId="0" animBg="1"/>
      <p:bldP spid="118" grpId="0"/>
      <p:bldP spid="119" grpId="0"/>
      <p:bldP spid="120" grpId="0"/>
      <p:bldP spid="121" grpId="0"/>
      <p:bldP spid="122" grpId="0"/>
      <p:bldP spid="123" grpId="0"/>
      <p:bldP spid="124" grpId="0" animBg="1"/>
      <p:bldP spid="12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12192000" cy="6882970"/>
          </a:xfrm>
          <a:prstGeom prst="rect">
            <a:avLst/>
          </a:prstGeom>
        </p:spPr>
      </p:pic>
      <p:sp>
        <p:nvSpPr>
          <p:cNvPr id="28" name="TextBox 27"/>
          <p:cNvSpPr txBox="1"/>
          <p:nvPr/>
        </p:nvSpPr>
        <p:spPr>
          <a:xfrm>
            <a:off x="3062651" y="1820161"/>
            <a:ext cx="5486477" cy="816827"/>
          </a:xfrm>
          <a:prstGeom prst="rect">
            <a:avLst/>
          </a:prstGeom>
          <a:noFill/>
        </p:spPr>
        <p:txBody>
          <a:bodyPr wrap="square" rtlCol="0">
            <a:spAutoFit/>
          </a:bodyPr>
          <a:lstStyle/>
          <a:p>
            <a:pPr marL="514350" marR="0" algn="r" rtl="1">
              <a:lnSpc>
                <a:spcPct val="107000"/>
              </a:lnSpc>
              <a:spcBef>
                <a:spcPts val="0"/>
              </a:spcBef>
              <a:spcAft>
                <a:spcPts val="0"/>
              </a:spcAft>
            </a:pPr>
            <a:r>
              <a:rPr lang="fa-IR" sz="4400" b="1" dirty="0">
                <a:latin typeface="Calibri" panose="020F0502020204030204" pitchFamily="34" charset="0"/>
                <a:ea typeface="Calibri" panose="020F0502020204030204" pitchFamily="34" charset="0"/>
                <a:cs typeface="B Titr" panose="00000700000000000000" pitchFamily="2" charset="-78"/>
              </a:rPr>
              <a:t>سخن پایانی و </a:t>
            </a:r>
            <a:r>
              <a:rPr lang="fa-IR" sz="4400" b="1" dirty="0" smtClean="0">
                <a:latin typeface="Calibri" panose="020F0502020204030204" pitchFamily="34" charset="0"/>
                <a:ea typeface="Calibri" panose="020F0502020204030204" pitchFamily="34" charset="0"/>
                <a:cs typeface="B Titr" panose="00000700000000000000" pitchFamily="2" charset="-78"/>
              </a:rPr>
              <a:t>سپاس</a:t>
            </a:r>
            <a:endParaRPr lang="en-US" sz="3200" b="1" dirty="0">
              <a:latin typeface="Calibri" panose="020F0502020204030204" pitchFamily="34" charset="0"/>
              <a:ea typeface="Calibri" panose="020F0502020204030204" pitchFamily="34" charset="0"/>
              <a:cs typeface="B Nazanin" panose="00000400000000000000" pitchFamily="2" charset="-78"/>
            </a:endParaRPr>
          </a:p>
        </p:txBody>
      </p:sp>
      <p:grpSp>
        <p:nvGrpSpPr>
          <p:cNvPr id="30" name="Group 29"/>
          <p:cNvGrpSpPr/>
          <p:nvPr/>
        </p:nvGrpSpPr>
        <p:grpSpPr>
          <a:xfrm>
            <a:off x="5900383" y="3919646"/>
            <a:ext cx="534543" cy="1195637"/>
            <a:chOff x="9856581" y="1063103"/>
            <a:chExt cx="534543" cy="1195637"/>
          </a:xfrm>
          <a:solidFill>
            <a:schemeClr val="bg1"/>
          </a:solidFill>
        </p:grpSpPr>
        <p:sp>
          <p:nvSpPr>
            <p:cNvPr id="31" name="Freeform 30"/>
            <p:cNvSpPr>
              <a:spLocks noChangeAspect="1"/>
            </p:cNvSpPr>
            <p:nvPr/>
          </p:nvSpPr>
          <p:spPr bwMode="auto">
            <a:xfrm rot="18840000">
              <a:off x="9933924" y="1063103"/>
              <a:ext cx="457200" cy="457200"/>
            </a:xfrm>
            <a:custGeom>
              <a:avLst/>
              <a:gdLst>
                <a:gd name="connsiteX0" fmla="*/ 448372 w 460892"/>
                <a:gd name="connsiteY0" fmla="*/ 16678 h 430260"/>
                <a:gd name="connsiteX1" fmla="*/ 455049 w 460892"/>
                <a:gd name="connsiteY1" fmla="*/ 26269 h 430260"/>
                <a:gd name="connsiteX2" fmla="*/ 459223 w 460892"/>
                <a:gd name="connsiteY2" fmla="*/ 36693 h 430260"/>
                <a:gd name="connsiteX3" fmla="*/ 460892 w 460892"/>
                <a:gd name="connsiteY3" fmla="*/ 47534 h 430260"/>
                <a:gd name="connsiteX4" fmla="*/ 460475 w 460892"/>
                <a:gd name="connsiteY4" fmla="*/ 58792 h 430260"/>
                <a:gd name="connsiteX5" fmla="*/ 457553 w 460892"/>
                <a:gd name="connsiteY5" fmla="*/ 69633 h 430260"/>
                <a:gd name="connsiteX6" fmla="*/ 452128 w 460892"/>
                <a:gd name="connsiteY6" fmla="*/ 80057 h 430260"/>
                <a:gd name="connsiteX7" fmla="*/ 444199 w 460892"/>
                <a:gd name="connsiteY7" fmla="*/ 88396 h 430260"/>
                <a:gd name="connsiteX8" fmla="*/ 67193 w 460892"/>
                <a:gd name="connsiteY8" fmla="*/ 430260 h 430260"/>
                <a:gd name="connsiteX9" fmla="*/ 0 w 460892"/>
                <a:gd name="connsiteY9" fmla="*/ 352204 h 430260"/>
                <a:gd name="connsiteX10" fmla="*/ 1409 w 460892"/>
                <a:gd name="connsiteY10" fmla="*/ 351500 h 430260"/>
                <a:gd name="connsiteX11" fmla="*/ 5583 w 460892"/>
                <a:gd name="connsiteY11" fmla="*/ 348998 h 430260"/>
                <a:gd name="connsiteX12" fmla="*/ 376174 w 460892"/>
                <a:gd name="connsiteY12" fmla="*/ 13343 h 430260"/>
                <a:gd name="connsiteX13" fmla="*/ 385772 w 460892"/>
                <a:gd name="connsiteY13" fmla="*/ 6255 h 430260"/>
                <a:gd name="connsiteX14" fmla="*/ 396206 w 460892"/>
                <a:gd name="connsiteY14" fmla="*/ 2085 h 430260"/>
                <a:gd name="connsiteX15" fmla="*/ 407474 w 460892"/>
                <a:gd name="connsiteY15" fmla="*/ 0 h 430260"/>
                <a:gd name="connsiteX16" fmla="*/ 418741 w 460892"/>
                <a:gd name="connsiteY16" fmla="*/ 417 h 430260"/>
                <a:gd name="connsiteX17" fmla="*/ 429175 w 460892"/>
                <a:gd name="connsiteY17" fmla="*/ 4170 h 430260"/>
                <a:gd name="connsiteX18" fmla="*/ 439191 w 460892"/>
                <a:gd name="connsiteY18" fmla="*/ 9173 h 430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60892" h="430260">
                  <a:moveTo>
                    <a:pt x="448372" y="16678"/>
                  </a:moveTo>
                  <a:lnTo>
                    <a:pt x="455049" y="26269"/>
                  </a:lnTo>
                  <a:lnTo>
                    <a:pt x="459223" y="36693"/>
                  </a:lnTo>
                  <a:lnTo>
                    <a:pt x="460892" y="47534"/>
                  </a:lnTo>
                  <a:lnTo>
                    <a:pt x="460475" y="58792"/>
                  </a:lnTo>
                  <a:lnTo>
                    <a:pt x="457553" y="69633"/>
                  </a:lnTo>
                  <a:lnTo>
                    <a:pt x="452128" y="80057"/>
                  </a:lnTo>
                  <a:lnTo>
                    <a:pt x="444199" y="88396"/>
                  </a:lnTo>
                  <a:lnTo>
                    <a:pt x="67193" y="430260"/>
                  </a:lnTo>
                  <a:lnTo>
                    <a:pt x="0" y="352204"/>
                  </a:lnTo>
                  <a:lnTo>
                    <a:pt x="1409" y="351500"/>
                  </a:lnTo>
                  <a:lnTo>
                    <a:pt x="5583" y="348998"/>
                  </a:lnTo>
                  <a:lnTo>
                    <a:pt x="376174" y="13343"/>
                  </a:lnTo>
                  <a:lnTo>
                    <a:pt x="385772" y="6255"/>
                  </a:lnTo>
                  <a:lnTo>
                    <a:pt x="396206" y="2085"/>
                  </a:lnTo>
                  <a:lnTo>
                    <a:pt x="407474" y="0"/>
                  </a:lnTo>
                  <a:lnTo>
                    <a:pt x="418741" y="417"/>
                  </a:lnTo>
                  <a:lnTo>
                    <a:pt x="429175" y="4170"/>
                  </a:lnTo>
                  <a:lnTo>
                    <a:pt x="439191" y="9173"/>
                  </a:lnTo>
                  <a:close/>
                </a:path>
              </a:pathLst>
            </a:custGeom>
            <a:solidFill>
              <a:srgbClr val="FFC000"/>
            </a:solidFill>
            <a:ln w="0">
              <a:noFill/>
              <a:prstDash val="solid"/>
              <a:round/>
              <a:headEnd/>
              <a:tailEnd/>
            </a:ln>
            <a:effectLst>
              <a:outerShdw blurRad="50800" dist="38100" dir="18900000" algn="bl" rotWithShape="0">
                <a:prstClr val="black">
                  <a:alpha val="40000"/>
                </a:prstClr>
              </a:outerShdw>
            </a:effectLst>
          </p:spPr>
          <p:txBody>
            <a:bodyPr vert="horz" wrap="square" lIns="91440" tIns="45720" rIns="91440" bIns="45720" numCol="1" anchor="t" anchorCtr="0" compatLnSpc="1">
              <a:prstTxWarp prst="textNoShape">
                <a:avLst/>
              </a:prstTxWarp>
              <a:noAutofit/>
            </a:bodyPr>
            <a:lstStyle/>
            <a:p>
              <a:endParaRPr lang="ru-RU" dirty="0">
                <a:ln>
                  <a:solidFill>
                    <a:sysClr val="windowText" lastClr="000000"/>
                  </a:solidFill>
                </a:ln>
              </a:endParaRPr>
            </a:p>
          </p:txBody>
        </p:sp>
        <p:sp>
          <p:nvSpPr>
            <p:cNvPr id="32" name="Freeform 31"/>
            <p:cNvSpPr>
              <a:spLocks/>
            </p:cNvSpPr>
            <p:nvPr/>
          </p:nvSpPr>
          <p:spPr bwMode="auto">
            <a:xfrm rot="7980000">
              <a:off x="9856581" y="1801540"/>
              <a:ext cx="457200" cy="457200"/>
            </a:xfrm>
            <a:custGeom>
              <a:avLst/>
              <a:gdLst>
                <a:gd name="connsiteX0" fmla="*/ 448372 w 460892"/>
                <a:gd name="connsiteY0" fmla="*/ 16678 h 430260"/>
                <a:gd name="connsiteX1" fmla="*/ 455049 w 460892"/>
                <a:gd name="connsiteY1" fmla="*/ 26269 h 430260"/>
                <a:gd name="connsiteX2" fmla="*/ 459223 w 460892"/>
                <a:gd name="connsiteY2" fmla="*/ 36693 h 430260"/>
                <a:gd name="connsiteX3" fmla="*/ 460892 w 460892"/>
                <a:gd name="connsiteY3" fmla="*/ 47534 h 430260"/>
                <a:gd name="connsiteX4" fmla="*/ 460475 w 460892"/>
                <a:gd name="connsiteY4" fmla="*/ 58792 h 430260"/>
                <a:gd name="connsiteX5" fmla="*/ 457553 w 460892"/>
                <a:gd name="connsiteY5" fmla="*/ 69633 h 430260"/>
                <a:gd name="connsiteX6" fmla="*/ 452128 w 460892"/>
                <a:gd name="connsiteY6" fmla="*/ 80057 h 430260"/>
                <a:gd name="connsiteX7" fmla="*/ 444199 w 460892"/>
                <a:gd name="connsiteY7" fmla="*/ 88396 h 430260"/>
                <a:gd name="connsiteX8" fmla="*/ 67193 w 460892"/>
                <a:gd name="connsiteY8" fmla="*/ 430260 h 430260"/>
                <a:gd name="connsiteX9" fmla="*/ 0 w 460892"/>
                <a:gd name="connsiteY9" fmla="*/ 352204 h 430260"/>
                <a:gd name="connsiteX10" fmla="*/ 1409 w 460892"/>
                <a:gd name="connsiteY10" fmla="*/ 351500 h 430260"/>
                <a:gd name="connsiteX11" fmla="*/ 5583 w 460892"/>
                <a:gd name="connsiteY11" fmla="*/ 348998 h 430260"/>
                <a:gd name="connsiteX12" fmla="*/ 376174 w 460892"/>
                <a:gd name="connsiteY12" fmla="*/ 13343 h 430260"/>
                <a:gd name="connsiteX13" fmla="*/ 385772 w 460892"/>
                <a:gd name="connsiteY13" fmla="*/ 6255 h 430260"/>
                <a:gd name="connsiteX14" fmla="*/ 396206 w 460892"/>
                <a:gd name="connsiteY14" fmla="*/ 2085 h 430260"/>
                <a:gd name="connsiteX15" fmla="*/ 407474 w 460892"/>
                <a:gd name="connsiteY15" fmla="*/ 0 h 430260"/>
                <a:gd name="connsiteX16" fmla="*/ 418741 w 460892"/>
                <a:gd name="connsiteY16" fmla="*/ 417 h 430260"/>
                <a:gd name="connsiteX17" fmla="*/ 429175 w 460892"/>
                <a:gd name="connsiteY17" fmla="*/ 4170 h 430260"/>
                <a:gd name="connsiteX18" fmla="*/ 439191 w 460892"/>
                <a:gd name="connsiteY18" fmla="*/ 9173 h 430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60892" h="430260">
                  <a:moveTo>
                    <a:pt x="448372" y="16678"/>
                  </a:moveTo>
                  <a:lnTo>
                    <a:pt x="455049" y="26269"/>
                  </a:lnTo>
                  <a:lnTo>
                    <a:pt x="459223" y="36693"/>
                  </a:lnTo>
                  <a:lnTo>
                    <a:pt x="460892" y="47534"/>
                  </a:lnTo>
                  <a:lnTo>
                    <a:pt x="460475" y="58792"/>
                  </a:lnTo>
                  <a:lnTo>
                    <a:pt x="457553" y="69633"/>
                  </a:lnTo>
                  <a:lnTo>
                    <a:pt x="452128" y="80057"/>
                  </a:lnTo>
                  <a:lnTo>
                    <a:pt x="444199" y="88396"/>
                  </a:lnTo>
                  <a:lnTo>
                    <a:pt x="67193" y="430260"/>
                  </a:lnTo>
                  <a:lnTo>
                    <a:pt x="0" y="352204"/>
                  </a:lnTo>
                  <a:lnTo>
                    <a:pt x="1409" y="351500"/>
                  </a:lnTo>
                  <a:lnTo>
                    <a:pt x="5583" y="348998"/>
                  </a:lnTo>
                  <a:lnTo>
                    <a:pt x="376174" y="13343"/>
                  </a:lnTo>
                  <a:lnTo>
                    <a:pt x="385772" y="6255"/>
                  </a:lnTo>
                  <a:lnTo>
                    <a:pt x="396206" y="2085"/>
                  </a:lnTo>
                  <a:lnTo>
                    <a:pt x="407474" y="0"/>
                  </a:lnTo>
                  <a:lnTo>
                    <a:pt x="418741" y="417"/>
                  </a:lnTo>
                  <a:lnTo>
                    <a:pt x="429175" y="4170"/>
                  </a:lnTo>
                  <a:lnTo>
                    <a:pt x="439191" y="9173"/>
                  </a:lnTo>
                  <a:close/>
                </a:path>
              </a:pathLst>
            </a:custGeom>
            <a:noFill/>
            <a:ln w="0">
              <a:noFill/>
              <a:prstDash val="solid"/>
              <a:round/>
              <a:headEnd/>
              <a:tailEnd/>
            </a:ln>
          </p:spPr>
          <p:txBody>
            <a:bodyPr vert="horz" wrap="square" lIns="91440" tIns="45720" rIns="91440" bIns="45720" numCol="1" anchor="t" anchorCtr="0" compatLnSpc="1">
              <a:prstTxWarp prst="textNoShape">
                <a:avLst/>
              </a:prstTxWarp>
              <a:noAutofit/>
            </a:bodyPr>
            <a:lstStyle/>
            <a:p>
              <a:endParaRPr lang="ru-RU" dirty="0">
                <a:ln>
                  <a:solidFill>
                    <a:sysClr val="windowText" lastClr="000000"/>
                  </a:solidFill>
                </a:ln>
              </a:endParaRPr>
            </a:p>
          </p:txBody>
        </p:sp>
      </p:grpSp>
      <p:grpSp>
        <p:nvGrpSpPr>
          <p:cNvPr id="33" name="Group 32"/>
          <p:cNvGrpSpPr/>
          <p:nvPr/>
        </p:nvGrpSpPr>
        <p:grpSpPr>
          <a:xfrm>
            <a:off x="5727780" y="4294056"/>
            <a:ext cx="1019084" cy="324634"/>
            <a:chOff x="9560144" y="1819524"/>
            <a:chExt cx="1019084" cy="324634"/>
          </a:xfrm>
          <a:solidFill>
            <a:schemeClr val="bg1">
              <a:lumMod val="65000"/>
            </a:schemeClr>
          </a:solidFill>
        </p:grpSpPr>
        <p:sp>
          <p:nvSpPr>
            <p:cNvPr id="34" name="Freeform 33"/>
            <p:cNvSpPr>
              <a:spLocks/>
            </p:cNvSpPr>
            <p:nvPr/>
          </p:nvSpPr>
          <p:spPr bwMode="auto">
            <a:xfrm rot="20291668">
              <a:off x="9560144" y="1915558"/>
              <a:ext cx="365760" cy="228600"/>
            </a:xfrm>
            <a:custGeom>
              <a:avLst/>
              <a:gdLst>
                <a:gd name="connsiteX0" fmla="*/ 95569 w 352891"/>
                <a:gd name="connsiteY0" fmla="*/ 5421 h 235676"/>
                <a:gd name="connsiteX1" fmla="*/ 352891 w 352891"/>
                <a:gd name="connsiteY1" fmla="*/ 108916 h 235676"/>
                <a:gd name="connsiteX2" fmla="*/ 302176 w 352891"/>
                <a:gd name="connsiteY2" fmla="*/ 235676 h 235676"/>
                <a:gd name="connsiteX3" fmla="*/ 41316 w 352891"/>
                <a:gd name="connsiteY3" fmla="*/ 130927 h 235676"/>
                <a:gd name="connsiteX4" fmla="*/ 28796 w 352891"/>
                <a:gd name="connsiteY4" fmla="*/ 124255 h 235676"/>
                <a:gd name="connsiteX5" fmla="*/ 18780 w 352891"/>
                <a:gd name="connsiteY5" fmla="*/ 115499 h 235676"/>
                <a:gd name="connsiteX6" fmla="*/ 10433 w 352891"/>
                <a:gd name="connsiteY6" fmla="*/ 105492 h 235676"/>
                <a:gd name="connsiteX7" fmla="*/ 5008 w 352891"/>
                <a:gd name="connsiteY7" fmla="*/ 93817 h 235676"/>
                <a:gd name="connsiteX8" fmla="*/ 835 w 352891"/>
                <a:gd name="connsiteY8" fmla="*/ 80891 h 235676"/>
                <a:gd name="connsiteX9" fmla="*/ 0 w 352891"/>
                <a:gd name="connsiteY9" fmla="*/ 67965 h 235676"/>
                <a:gd name="connsiteX10" fmla="*/ 835 w 352891"/>
                <a:gd name="connsiteY10" fmla="*/ 54622 h 235676"/>
                <a:gd name="connsiteX11" fmla="*/ 5425 w 352891"/>
                <a:gd name="connsiteY11" fmla="*/ 41280 h 235676"/>
                <a:gd name="connsiteX12" fmla="*/ 12103 w 352891"/>
                <a:gd name="connsiteY12" fmla="*/ 29604 h 235676"/>
                <a:gd name="connsiteX13" fmla="*/ 20867 w 352891"/>
                <a:gd name="connsiteY13" fmla="*/ 18764 h 235676"/>
                <a:gd name="connsiteX14" fmla="*/ 31300 w 352891"/>
                <a:gd name="connsiteY14" fmla="*/ 10841 h 235676"/>
                <a:gd name="connsiteX15" fmla="*/ 42985 w 352891"/>
                <a:gd name="connsiteY15" fmla="*/ 5004 h 235676"/>
                <a:gd name="connsiteX16" fmla="*/ 55922 w 352891"/>
                <a:gd name="connsiteY16" fmla="*/ 834 h 235676"/>
                <a:gd name="connsiteX17" fmla="*/ 68442 w 352891"/>
                <a:gd name="connsiteY17" fmla="*/ 0 h 235676"/>
                <a:gd name="connsiteX18" fmla="*/ 81797 w 352891"/>
                <a:gd name="connsiteY18" fmla="*/ 1668 h 235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52891" h="235676">
                  <a:moveTo>
                    <a:pt x="95569" y="5421"/>
                  </a:moveTo>
                  <a:lnTo>
                    <a:pt x="352891" y="108916"/>
                  </a:lnTo>
                  <a:lnTo>
                    <a:pt x="302176" y="235676"/>
                  </a:lnTo>
                  <a:lnTo>
                    <a:pt x="41316" y="130927"/>
                  </a:lnTo>
                  <a:lnTo>
                    <a:pt x="28796" y="124255"/>
                  </a:lnTo>
                  <a:lnTo>
                    <a:pt x="18780" y="115499"/>
                  </a:lnTo>
                  <a:lnTo>
                    <a:pt x="10433" y="105492"/>
                  </a:lnTo>
                  <a:lnTo>
                    <a:pt x="5008" y="93817"/>
                  </a:lnTo>
                  <a:lnTo>
                    <a:pt x="835" y="80891"/>
                  </a:lnTo>
                  <a:lnTo>
                    <a:pt x="0" y="67965"/>
                  </a:lnTo>
                  <a:lnTo>
                    <a:pt x="835" y="54622"/>
                  </a:lnTo>
                  <a:lnTo>
                    <a:pt x="5425" y="41280"/>
                  </a:lnTo>
                  <a:lnTo>
                    <a:pt x="12103" y="29604"/>
                  </a:lnTo>
                  <a:lnTo>
                    <a:pt x="20867" y="18764"/>
                  </a:lnTo>
                  <a:lnTo>
                    <a:pt x="31300" y="10841"/>
                  </a:lnTo>
                  <a:lnTo>
                    <a:pt x="42985" y="5004"/>
                  </a:lnTo>
                  <a:lnTo>
                    <a:pt x="55922" y="834"/>
                  </a:lnTo>
                  <a:lnTo>
                    <a:pt x="68442" y="0"/>
                  </a:lnTo>
                  <a:lnTo>
                    <a:pt x="81797" y="1668"/>
                  </a:lnTo>
                  <a:close/>
                </a:path>
              </a:pathLst>
            </a:custGeom>
            <a:solidFill>
              <a:srgbClr val="00B0F0"/>
            </a:solidFill>
            <a:ln w="0">
              <a:noFill/>
              <a:prstDash val="solid"/>
              <a:round/>
              <a:headEnd/>
              <a:tailEnd/>
            </a:ln>
            <a:effectLst>
              <a:outerShdw blurRad="50800" dist="38100" dir="8100000" algn="tr" rotWithShape="0">
                <a:prstClr val="black">
                  <a:alpha val="40000"/>
                </a:prstClr>
              </a:outerShdw>
            </a:effectLst>
          </p:spPr>
          <p:txBody>
            <a:bodyPr vert="horz" wrap="square" lIns="91440" tIns="45720" rIns="91440" bIns="45720" numCol="1" anchor="t" anchorCtr="0" compatLnSpc="1">
              <a:prstTxWarp prst="textNoShape">
                <a:avLst/>
              </a:prstTxWarp>
              <a:noAutofit/>
            </a:bodyPr>
            <a:lstStyle/>
            <a:p>
              <a:endParaRPr lang="ru-RU" dirty="0">
                <a:ln>
                  <a:solidFill>
                    <a:sysClr val="windowText" lastClr="000000"/>
                  </a:solidFill>
                </a:ln>
              </a:endParaRPr>
            </a:p>
          </p:txBody>
        </p:sp>
        <p:sp>
          <p:nvSpPr>
            <p:cNvPr id="35" name="Freeform 34"/>
            <p:cNvSpPr>
              <a:spLocks/>
            </p:cNvSpPr>
            <p:nvPr/>
          </p:nvSpPr>
          <p:spPr bwMode="auto">
            <a:xfrm rot="9529559">
              <a:off x="10213468" y="1819524"/>
              <a:ext cx="365760" cy="228600"/>
            </a:xfrm>
            <a:custGeom>
              <a:avLst/>
              <a:gdLst>
                <a:gd name="connsiteX0" fmla="*/ 95569 w 352891"/>
                <a:gd name="connsiteY0" fmla="*/ 5421 h 235676"/>
                <a:gd name="connsiteX1" fmla="*/ 352891 w 352891"/>
                <a:gd name="connsiteY1" fmla="*/ 108916 h 235676"/>
                <a:gd name="connsiteX2" fmla="*/ 302176 w 352891"/>
                <a:gd name="connsiteY2" fmla="*/ 235676 h 235676"/>
                <a:gd name="connsiteX3" fmla="*/ 41316 w 352891"/>
                <a:gd name="connsiteY3" fmla="*/ 130927 h 235676"/>
                <a:gd name="connsiteX4" fmla="*/ 28796 w 352891"/>
                <a:gd name="connsiteY4" fmla="*/ 124255 h 235676"/>
                <a:gd name="connsiteX5" fmla="*/ 18780 w 352891"/>
                <a:gd name="connsiteY5" fmla="*/ 115499 h 235676"/>
                <a:gd name="connsiteX6" fmla="*/ 10433 w 352891"/>
                <a:gd name="connsiteY6" fmla="*/ 105492 h 235676"/>
                <a:gd name="connsiteX7" fmla="*/ 5008 w 352891"/>
                <a:gd name="connsiteY7" fmla="*/ 93817 h 235676"/>
                <a:gd name="connsiteX8" fmla="*/ 835 w 352891"/>
                <a:gd name="connsiteY8" fmla="*/ 80891 h 235676"/>
                <a:gd name="connsiteX9" fmla="*/ 0 w 352891"/>
                <a:gd name="connsiteY9" fmla="*/ 67965 h 235676"/>
                <a:gd name="connsiteX10" fmla="*/ 835 w 352891"/>
                <a:gd name="connsiteY10" fmla="*/ 54622 h 235676"/>
                <a:gd name="connsiteX11" fmla="*/ 5425 w 352891"/>
                <a:gd name="connsiteY11" fmla="*/ 41280 h 235676"/>
                <a:gd name="connsiteX12" fmla="*/ 12103 w 352891"/>
                <a:gd name="connsiteY12" fmla="*/ 29604 h 235676"/>
                <a:gd name="connsiteX13" fmla="*/ 20867 w 352891"/>
                <a:gd name="connsiteY13" fmla="*/ 18764 h 235676"/>
                <a:gd name="connsiteX14" fmla="*/ 31300 w 352891"/>
                <a:gd name="connsiteY14" fmla="*/ 10841 h 235676"/>
                <a:gd name="connsiteX15" fmla="*/ 42985 w 352891"/>
                <a:gd name="connsiteY15" fmla="*/ 5004 h 235676"/>
                <a:gd name="connsiteX16" fmla="*/ 55922 w 352891"/>
                <a:gd name="connsiteY16" fmla="*/ 834 h 235676"/>
                <a:gd name="connsiteX17" fmla="*/ 68442 w 352891"/>
                <a:gd name="connsiteY17" fmla="*/ 0 h 235676"/>
                <a:gd name="connsiteX18" fmla="*/ 81797 w 352891"/>
                <a:gd name="connsiteY18" fmla="*/ 1668 h 235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52891" h="235676">
                  <a:moveTo>
                    <a:pt x="95569" y="5421"/>
                  </a:moveTo>
                  <a:lnTo>
                    <a:pt x="352891" y="108916"/>
                  </a:lnTo>
                  <a:lnTo>
                    <a:pt x="302176" y="235676"/>
                  </a:lnTo>
                  <a:lnTo>
                    <a:pt x="41316" y="130927"/>
                  </a:lnTo>
                  <a:lnTo>
                    <a:pt x="28796" y="124255"/>
                  </a:lnTo>
                  <a:lnTo>
                    <a:pt x="18780" y="115499"/>
                  </a:lnTo>
                  <a:lnTo>
                    <a:pt x="10433" y="105492"/>
                  </a:lnTo>
                  <a:lnTo>
                    <a:pt x="5008" y="93817"/>
                  </a:lnTo>
                  <a:lnTo>
                    <a:pt x="835" y="80891"/>
                  </a:lnTo>
                  <a:lnTo>
                    <a:pt x="0" y="67965"/>
                  </a:lnTo>
                  <a:lnTo>
                    <a:pt x="835" y="54622"/>
                  </a:lnTo>
                  <a:lnTo>
                    <a:pt x="5425" y="41280"/>
                  </a:lnTo>
                  <a:lnTo>
                    <a:pt x="12103" y="29604"/>
                  </a:lnTo>
                  <a:lnTo>
                    <a:pt x="20867" y="18764"/>
                  </a:lnTo>
                  <a:lnTo>
                    <a:pt x="31300" y="10841"/>
                  </a:lnTo>
                  <a:lnTo>
                    <a:pt x="42985" y="5004"/>
                  </a:lnTo>
                  <a:lnTo>
                    <a:pt x="55922" y="834"/>
                  </a:lnTo>
                  <a:lnTo>
                    <a:pt x="68442" y="0"/>
                  </a:lnTo>
                  <a:lnTo>
                    <a:pt x="81797" y="1668"/>
                  </a:lnTo>
                  <a:close/>
                </a:path>
              </a:pathLst>
            </a:custGeom>
            <a:noFill/>
            <a:ln w="0">
              <a:noFill/>
              <a:prstDash val="solid"/>
              <a:round/>
              <a:headEnd/>
              <a:tailEnd/>
            </a:ln>
          </p:spPr>
          <p:txBody>
            <a:bodyPr vert="horz" wrap="square" lIns="91440" tIns="45720" rIns="91440" bIns="45720" numCol="1" anchor="t" anchorCtr="0" compatLnSpc="1">
              <a:prstTxWarp prst="textNoShape">
                <a:avLst/>
              </a:prstTxWarp>
              <a:noAutofit/>
            </a:bodyPr>
            <a:lstStyle/>
            <a:p>
              <a:endParaRPr lang="ru-RU" dirty="0">
                <a:ln>
                  <a:solidFill>
                    <a:sysClr val="windowText" lastClr="000000"/>
                  </a:solidFill>
                </a:ln>
              </a:endParaRPr>
            </a:p>
          </p:txBody>
        </p:sp>
      </p:grpSp>
      <p:sp>
        <p:nvSpPr>
          <p:cNvPr id="36" name="Freeform 35"/>
          <p:cNvSpPr>
            <a:spLocks noChangeAspect="1"/>
          </p:cNvSpPr>
          <p:nvPr/>
        </p:nvSpPr>
        <p:spPr>
          <a:xfrm>
            <a:off x="5200486" y="3486413"/>
            <a:ext cx="2011680" cy="2011680"/>
          </a:xfrm>
          <a:custGeom>
            <a:avLst/>
            <a:gdLst>
              <a:gd name="connsiteX0" fmla="*/ 1005840 w 2011680"/>
              <a:gd name="connsiteY0" fmla="*/ 816827 h 2011680"/>
              <a:gd name="connsiteX1" fmla="*/ 1188720 w 2011680"/>
              <a:gd name="connsiteY1" fmla="*/ 999707 h 2011680"/>
              <a:gd name="connsiteX2" fmla="*/ 1005840 w 2011680"/>
              <a:gd name="connsiteY2" fmla="*/ 1182587 h 2011680"/>
              <a:gd name="connsiteX3" fmla="*/ 822960 w 2011680"/>
              <a:gd name="connsiteY3" fmla="*/ 999707 h 2011680"/>
              <a:gd name="connsiteX4" fmla="*/ 1005840 w 2011680"/>
              <a:gd name="connsiteY4" fmla="*/ 816827 h 2011680"/>
              <a:gd name="connsiteX5" fmla="*/ 1091559 w 2011680"/>
              <a:gd name="connsiteY5" fmla="*/ 193610 h 2011680"/>
              <a:gd name="connsiteX6" fmla="*/ 1097280 w 2011680"/>
              <a:gd name="connsiteY6" fmla="*/ 222126 h 2011680"/>
              <a:gd name="connsiteX7" fmla="*/ 1005840 w 2011680"/>
              <a:gd name="connsiteY7" fmla="*/ 314136 h 2011680"/>
              <a:gd name="connsiteX8" fmla="*/ 914400 w 2011680"/>
              <a:gd name="connsiteY8" fmla="*/ 222126 h 2011680"/>
              <a:gd name="connsiteX9" fmla="*/ 919494 w 2011680"/>
              <a:gd name="connsiteY9" fmla="*/ 196740 h 2011680"/>
              <a:gd name="connsiteX10" fmla="*/ 860163 w 2011680"/>
              <a:gd name="connsiteY10" fmla="*/ 201975 h 2011680"/>
              <a:gd name="connsiteX11" fmla="*/ 199600 w 2011680"/>
              <a:gd name="connsiteY11" fmla="*/ 846226 h 2011680"/>
              <a:gd name="connsiteX12" fmla="*/ 188815 w 2011680"/>
              <a:gd name="connsiteY12" fmla="*/ 916890 h 2011680"/>
              <a:gd name="connsiteX13" fmla="*/ 200083 w 2011680"/>
              <a:gd name="connsiteY13" fmla="*/ 914601 h 2011680"/>
              <a:gd name="connsiteX14" fmla="*/ 291523 w 2011680"/>
              <a:gd name="connsiteY14" fmla="*/ 1006611 h 2011680"/>
              <a:gd name="connsiteX15" fmla="*/ 200083 w 2011680"/>
              <a:gd name="connsiteY15" fmla="*/ 1098621 h 2011680"/>
              <a:gd name="connsiteX16" fmla="*/ 187117 w 2011680"/>
              <a:gd name="connsiteY16" fmla="*/ 1095987 h 2011680"/>
              <a:gd name="connsiteX17" fmla="*/ 187129 w 2011680"/>
              <a:gd name="connsiteY17" fmla="*/ 1096224 h 2011680"/>
              <a:gd name="connsiteX18" fmla="*/ 850052 w 2011680"/>
              <a:gd name="connsiteY18" fmla="*/ 1820316 h 2011680"/>
              <a:gd name="connsiteX19" fmla="*/ 918335 w 2011680"/>
              <a:gd name="connsiteY19" fmla="*/ 1830080 h 2011680"/>
              <a:gd name="connsiteX20" fmla="*/ 917894 w 2011680"/>
              <a:gd name="connsiteY20" fmla="*/ 1827884 h 2011680"/>
              <a:gd name="connsiteX21" fmla="*/ 1009334 w 2011680"/>
              <a:gd name="connsiteY21" fmla="*/ 1735874 h 2011680"/>
              <a:gd name="connsiteX22" fmla="*/ 1100774 w 2011680"/>
              <a:gd name="connsiteY22" fmla="*/ 1827884 h 2011680"/>
              <a:gd name="connsiteX23" fmla="*/ 1100540 w 2011680"/>
              <a:gd name="connsiteY23" fmla="*/ 1829051 h 2011680"/>
              <a:gd name="connsiteX24" fmla="*/ 1161628 w 2011680"/>
              <a:gd name="connsiteY24" fmla="*/ 1820316 h 2011680"/>
              <a:gd name="connsiteX25" fmla="*/ 1824551 w 2011680"/>
              <a:gd name="connsiteY25" fmla="*/ 1096224 h 2011680"/>
              <a:gd name="connsiteX26" fmla="*/ 1824663 w 2011680"/>
              <a:gd name="connsiteY26" fmla="*/ 1094011 h 2011680"/>
              <a:gd name="connsiteX27" fmla="*/ 1805767 w 2011680"/>
              <a:gd name="connsiteY27" fmla="*/ 1097850 h 2011680"/>
              <a:gd name="connsiteX28" fmla="*/ 1714327 w 2011680"/>
              <a:gd name="connsiteY28" fmla="*/ 1005840 h 2011680"/>
              <a:gd name="connsiteX29" fmla="*/ 1805767 w 2011680"/>
              <a:gd name="connsiteY29" fmla="*/ 913830 h 2011680"/>
              <a:gd name="connsiteX30" fmla="*/ 1820393 w 2011680"/>
              <a:gd name="connsiteY30" fmla="*/ 916801 h 2011680"/>
              <a:gd name="connsiteX31" fmla="*/ 1815946 w 2011680"/>
              <a:gd name="connsiteY31" fmla="*/ 866404 h 2011680"/>
              <a:gd name="connsiteX32" fmla="*/ 1171695 w 2011680"/>
              <a:gd name="connsiteY32" fmla="*/ 205841 h 2011680"/>
              <a:gd name="connsiteX33" fmla="*/ 1005840 w 2011680"/>
              <a:gd name="connsiteY33" fmla="*/ 0 h 2011680"/>
              <a:gd name="connsiteX34" fmla="*/ 2011680 w 2011680"/>
              <a:gd name="connsiteY34" fmla="*/ 1005840 h 2011680"/>
              <a:gd name="connsiteX35" fmla="*/ 1005840 w 2011680"/>
              <a:gd name="connsiteY35" fmla="*/ 2011680 h 2011680"/>
              <a:gd name="connsiteX36" fmla="*/ 0 w 2011680"/>
              <a:gd name="connsiteY36" fmla="*/ 1005840 h 2011680"/>
              <a:gd name="connsiteX37" fmla="*/ 1005840 w 2011680"/>
              <a:gd name="connsiteY37" fmla="*/ 0 h 2011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2011680" h="2011680">
                <a:moveTo>
                  <a:pt x="1005840" y="816827"/>
                </a:moveTo>
                <a:cubicBezTo>
                  <a:pt x="1106842" y="816827"/>
                  <a:pt x="1188720" y="898705"/>
                  <a:pt x="1188720" y="999707"/>
                </a:cubicBezTo>
                <a:cubicBezTo>
                  <a:pt x="1188720" y="1100709"/>
                  <a:pt x="1106842" y="1182587"/>
                  <a:pt x="1005840" y="1182587"/>
                </a:cubicBezTo>
                <a:cubicBezTo>
                  <a:pt x="904838" y="1182587"/>
                  <a:pt x="822960" y="1100709"/>
                  <a:pt x="822960" y="999707"/>
                </a:cubicBezTo>
                <a:cubicBezTo>
                  <a:pt x="822960" y="898705"/>
                  <a:pt x="904838" y="816827"/>
                  <a:pt x="1005840" y="816827"/>
                </a:cubicBezTo>
                <a:close/>
                <a:moveTo>
                  <a:pt x="1091559" y="193610"/>
                </a:moveTo>
                <a:lnTo>
                  <a:pt x="1097280" y="222126"/>
                </a:lnTo>
                <a:cubicBezTo>
                  <a:pt x="1097280" y="272942"/>
                  <a:pt x="1056341" y="314136"/>
                  <a:pt x="1005840" y="314136"/>
                </a:cubicBezTo>
                <a:cubicBezTo>
                  <a:pt x="955339" y="314136"/>
                  <a:pt x="914400" y="272942"/>
                  <a:pt x="914400" y="222126"/>
                </a:cubicBezTo>
                <a:lnTo>
                  <a:pt x="919494" y="196740"/>
                </a:lnTo>
                <a:lnTo>
                  <a:pt x="860163" y="201975"/>
                </a:lnTo>
                <a:cubicBezTo>
                  <a:pt x="529179" y="261097"/>
                  <a:pt x="266746" y="518093"/>
                  <a:pt x="199600" y="846226"/>
                </a:cubicBezTo>
                <a:lnTo>
                  <a:pt x="188815" y="916890"/>
                </a:lnTo>
                <a:lnTo>
                  <a:pt x="200083" y="914601"/>
                </a:lnTo>
                <a:cubicBezTo>
                  <a:pt x="250584" y="914601"/>
                  <a:pt x="291523" y="955795"/>
                  <a:pt x="291523" y="1006611"/>
                </a:cubicBezTo>
                <a:cubicBezTo>
                  <a:pt x="291523" y="1057427"/>
                  <a:pt x="250584" y="1098621"/>
                  <a:pt x="200083" y="1098621"/>
                </a:cubicBezTo>
                <a:lnTo>
                  <a:pt x="187117" y="1095987"/>
                </a:lnTo>
                <a:lnTo>
                  <a:pt x="187129" y="1096224"/>
                </a:lnTo>
                <a:cubicBezTo>
                  <a:pt x="224005" y="1459333"/>
                  <a:pt x="496940" y="1752658"/>
                  <a:pt x="850052" y="1820316"/>
                </a:cubicBezTo>
                <a:lnTo>
                  <a:pt x="918335" y="1830080"/>
                </a:lnTo>
                <a:lnTo>
                  <a:pt x="917894" y="1827884"/>
                </a:lnTo>
                <a:cubicBezTo>
                  <a:pt x="917894" y="1777068"/>
                  <a:pt x="958833" y="1735874"/>
                  <a:pt x="1009334" y="1735874"/>
                </a:cubicBezTo>
                <a:cubicBezTo>
                  <a:pt x="1059835" y="1735874"/>
                  <a:pt x="1100774" y="1777068"/>
                  <a:pt x="1100774" y="1827884"/>
                </a:cubicBezTo>
                <a:lnTo>
                  <a:pt x="1100540" y="1829051"/>
                </a:lnTo>
                <a:lnTo>
                  <a:pt x="1161628" y="1820316"/>
                </a:lnTo>
                <a:cubicBezTo>
                  <a:pt x="1514740" y="1752658"/>
                  <a:pt x="1787675" y="1459333"/>
                  <a:pt x="1824551" y="1096224"/>
                </a:cubicBezTo>
                <a:lnTo>
                  <a:pt x="1824663" y="1094011"/>
                </a:lnTo>
                <a:lnTo>
                  <a:pt x="1805767" y="1097850"/>
                </a:lnTo>
                <a:cubicBezTo>
                  <a:pt x="1755266" y="1097850"/>
                  <a:pt x="1714327" y="1056656"/>
                  <a:pt x="1714327" y="1005840"/>
                </a:cubicBezTo>
                <a:cubicBezTo>
                  <a:pt x="1714327" y="955024"/>
                  <a:pt x="1755266" y="913830"/>
                  <a:pt x="1805767" y="913830"/>
                </a:cubicBezTo>
                <a:lnTo>
                  <a:pt x="1820393" y="916801"/>
                </a:lnTo>
                <a:lnTo>
                  <a:pt x="1815946" y="866404"/>
                </a:lnTo>
                <a:cubicBezTo>
                  <a:pt x="1756824" y="535420"/>
                  <a:pt x="1499828" y="272986"/>
                  <a:pt x="1171695" y="205841"/>
                </a:cubicBezTo>
                <a:close/>
                <a:moveTo>
                  <a:pt x="1005840" y="0"/>
                </a:moveTo>
                <a:cubicBezTo>
                  <a:pt x="1561350" y="0"/>
                  <a:pt x="2011680" y="450330"/>
                  <a:pt x="2011680" y="1005840"/>
                </a:cubicBezTo>
                <a:cubicBezTo>
                  <a:pt x="2011680" y="1561350"/>
                  <a:pt x="1561350" y="2011680"/>
                  <a:pt x="1005840" y="2011680"/>
                </a:cubicBezTo>
                <a:cubicBezTo>
                  <a:pt x="450330" y="2011680"/>
                  <a:pt x="0" y="1561350"/>
                  <a:pt x="0" y="1005840"/>
                </a:cubicBezTo>
                <a:cubicBezTo>
                  <a:pt x="0" y="450330"/>
                  <a:pt x="450330" y="0"/>
                  <a:pt x="1005840" y="0"/>
                </a:cubicBezTo>
                <a:close/>
              </a:path>
            </a:pathLst>
          </a:custGeom>
          <a:solidFill>
            <a:srgbClr val="FF0000"/>
          </a:solidFill>
          <a:ln>
            <a:solidFill>
              <a:srgbClr val="C000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solidFill>
                  <a:sysClr val="windowText" lastClr="000000"/>
                </a:solidFill>
              </a:ln>
            </a:endParaRPr>
          </a:p>
        </p:txBody>
      </p:sp>
      <p:pic>
        <p:nvPicPr>
          <p:cNvPr id="12" name="Picture 4" descr="زیرپورتال مرکز نوآوری معادن و صنایع معدنی ایران"/>
          <p:cNvPicPr>
            <a:picLocks noChangeAspect="1" noChangeArrowheads="1"/>
          </p:cNvPicPr>
          <p:nvPr/>
        </p:nvPicPr>
        <p:blipFill rotWithShape="1">
          <a:blip r:embed="rId4">
            <a:extLst>
              <a:ext uri="{28A0092B-C50C-407E-A947-70E740481C1C}">
                <a14:useLocalDpi xmlns:a14="http://schemas.microsoft.com/office/drawing/2010/main" val="0"/>
              </a:ext>
            </a:extLst>
          </a:blip>
          <a:srcRect b="18951"/>
          <a:stretch/>
        </p:blipFill>
        <p:spPr bwMode="auto">
          <a:xfrm>
            <a:off x="11161686" y="4815316"/>
            <a:ext cx="954114" cy="1073877"/>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12"/>
          <p:cNvSpPr/>
          <p:nvPr/>
        </p:nvSpPr>
        <p:spPr>
          <a:xfrm>
            <a:off x="-31865" y="1203398"/>
            <a:ext cx="1104230" cy="369332"/>
          </a:xfrm>
          <a:prstGeom prst="rect">
            <a:avLst/>
          </a:prstGeom>
        </p:spPr>
        <p:txBody>
          <a:bodyPr wrap="square">
            <a:spAutoFit/>
          </a:bodyPr>
          <a:lstStyle/>
          <a:p>
            <a:pPr algn="just" rtl="1"/>
            <a:r>
              <a:rPr lang="fa-IR" b="1" dirty="0" smtClean="0">
                <a:cs typeface="B Nazanin" panose="00000400000000000000" pitchFamily="2" charset="-78"/>
              </a:rPr>
              <a:t>لوگو شرکت </a:t>
            </a:r>
            <a:endParaRPr lang="fa-IR" b="1" dirty="0">
              <a:cs typeface="B Nazanin" panose="00000400000000000000" pitchFamily="2" charset="-78"/>
            </a:endParaRPr>
          </a:p>
        </p:txBody>
      </p:sp>
    </p:spTree>
    <p:extLst>
      <p:ext uri="{BB962C8B-B14F-4D97-AF65-F5344CB8AC3E}">
        <p14:creationId xmlns:p14="http://schemas.microsoft.com/office/powerpoint/2010/main" val="1107422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fill="hold" nodeType="withEffect">
                                  <p:stCondLst>
                                    <p:cond delay="0"/>
                                  </p:stCondLst>
                                  <p:childTnLst>
                                    <p:animRot by="43200000">
                                      <p:cBhvr>
                                        <p:cTn id="6" dur="59000" fill="hold"/>
                                        <p:tgtEl>
                                          <p:spTgt spid="30"/>
                                        </p:tgtEl>
                                        <p:attrNameLst>
                                          <p:attrName>r</p:attrName>
                                        </p:attrNameLst>
                                      </p:cBhvr>
                                    </p:animRot>
                                  </p:childTnLst>
                                </p:cTn>
                              </p:par>
                              <p:par>
                                <p:cTn id="7" presetID="8" presetClass="emph" presetSubtype="0" fill="hold" nodeType="withEffect">
                                  <p:stCondLst>
                                    <p:cond delay="0"/>
                                  </p:stCondLst>
                                  <p:childTnLst>
                                    <p:animRot by="21600000">
                                      <p:cBhvr>
                                        <p:cTn id="8" dur="59000" fill="hold"/>
                                        <p:tgtEl>
                                          <p:spTgt spid="33"/>
                                        </p:tgtEl>
                                        <p:attrNameLst>
                                          <p:attrName>r</p:attrName>
                                        </p:attrNameLst>
                                      </p:cBhvr>
                                    </p:animRot>
                                  </p:childTnLst>
                                </p:cTn>
                              </p:par>
                            </p:childTnLst>
                          </p:cTn>
                        </p:par>
                        <p:par>
                          <p:cTn id="9" fill="hold">
                            <p:stCondLst>
                              <p:cond delay="59000"/>
                            </p:stCondLst>
                            <p:childTnLst>
                              <p:par>
                                <p:cTn id="10" presetID="8" presetClass="emph" presetSubtype="0" fill="hold" nodeType="afterEffect">
                                  <p:stCondLst>
                                    <p:cond delay="0"/>
                                  </p:stCondLst>
                                  <p:childTnLst>
                                    <p:animRot by="43200000">
                                      <p:cBhvr>
                                        <p:cTn id="11" dur="59000" fill="hold"/>
                                        <p:tgtEl>
                                          <p:spTgt spid="30"/>
                                        </p:tgtEl>
                                        <p:attrNameLst>
                                          <p:attrName>r</p:attrName>
                                        </p:attrNameLst>
                                      </p:cBhvr>
                                    </p:animRot>
                                  </p:childTnLst>
                                </p:cTn>
                              </p:par>
                              <p:par>
                                <p:cTn id="12" presetID="8" presetClass="emph" presetSubtype="0" fill="hold" nodeType="withEffect">
                                  <p:stCondLst>
                                    <p:cond delay="0"/>
                                  </p:stCondLst>
                                  <p:childTnLst>
                                    <p:animRot by="21600000">
                                      <p:cBhvr>
                                        <p:cTn id="13" dur="59000" fill="hold"/>
                                        <p:tgtEl>
                                          <p:spTgt spid="33"/>
                                        </p:tgtEl>
                                        <p:attrNameLst>
                                          <p:attrName>r</p:attrName>
                                        </p:attrNameLst>
                                      </p:cBhvr>
                                    </p:animRot>
                                  </p:childTnLst>
                                </p:cTn>
                              </p:par>
                            </p:childTnLst>
                          </p:cTn>
                        </p:par>
                        <p:par>
                          <p:cTn id="14" fill="hold">
                            <p:stCondLst>
                              <p:cond delay="118000"/>
                            </p:stCondLst>
                            <p:childTnLst>
                              <p:par>
                                <p:cTn id="15" presetID="8" presetClass="emph" presetSubtype="0" fill="hold" nodeType="afterEffect">
                                  <p:stCondLst>
                                    <p:cond delay="0"/>
                                  </p:stCondLst>
                                  <p:childTnLst>
                                    <p:animRot by="43200000">
                                      <p:cBhvr>
                                        <p:cTn id="16" dur="59000" fill="hold"/>
                                        <p:tgtEl>
                                          <p:spTgt spid="30"/>
                                        </p:tgtEl>
                                        <p:attrNameLst>
                                          <p:attrName>r</p:attrName>
                                        </p:attrNameLst>
                                      </p:cBhvr>
                                    </p:animRot>
                                  </p:childTnLst>
                                </p:cTn>
                              </p:par>
                              <p:par>
                                <p:cTn id="17" presetID="8" presetClass="emph" presetSubtype="0" fill="hold" nodeType="withEffect">
                                  <p:stCondLst>
                                    <p:cond delay="0"/>
                                  </p:stCondLst>
                                  <p:childTnLst>
                                    <p:animRot by="21600000">
                                      <p:cBhvr>
                                        <p:cTn id="18" dur="59000" fill="hold"/>
                                        <p:tgtEl>
                                          <p:spTgt spid="33"/>
                                        </p:tgtEl>
                                        <p:attrNameLst>
                                          <p:attrName>r</p:attrName>
                                        </p:attrNameLst>
                                      </p:cBhvr>
                                    </p:animRot>
                                  </p:childTnLst>
                                </p:cTn>
                              </p:par>
                            </p:childTnLst>
                          </p:cTn>
                        </p:par>
                        <p:par>
                          <p:cTn id="19" fill="hold">
                            <p:stCondLst>
                              <p:cond delay="177000"/>
                            </p:stCondLst>
                            <p:childTnLst>
                              <p:par>
                                <p:cTn id="20" presetID="8" presetClass="emph" presetSubtype="0" fill="hold" nodeType="afterEffect">
                                  <p:stCondLst>
                                    <p:cond delay="0"/>
                                  </p:stCondLst>
                                  <p:childTnLst>
                                    <p:animRot by="43200000">
                                      <p:cBhvr>
                                        <p:cTn id="21" dur="59000" fill="hold"/>
                                        <p:tgtEl>
                                          <p:spTgt spid="30"/>
                                        </p:tgtEl>
                                        <p:attrNameLst>
                                          <p:attrName>r</p:attrName>
                                        </p:attrNameLst>
                                      </p:cBhvr>
                                    </p:animRot>
                                  </p:childTnLst>
                                </p:cTn>
                              </p:par>
                              <p:par>
                                <p:cTn id="22" presetID="8" presetClass="emph" presetSubtype="0" fill="hold" nodeType="withEffect">
                                  <p:stCondLst>
                                    <p:cond delay="0"/>
                                  </p:stCondLst>
                                  <p:childTnLst>
                                    <p:animRot by="21600000">
                                      <p:cBhvr>
                                        <p:cTn id="23" dur="59000" fill="hold"/>
                                        <p:tgtEl>
                                          <p:spTgt spid="33"/>
                                        </p:tgtEl>
                                        <p:attrNameLst>
                                          <p:attrName>r</p:attrName>
                                        </p:attrNameLst>
                                      </p:cBhvr>
                                    </p:animRot>
                                  </p:childTnLst>
                                </p:cTn>
                              </p:par>
                            </p:childTnLst>
                          </p:cTn>
                        </p:par>
                        <p:par>
                          <p:cTn id="24" fill="hold">
                            <p:stCondLst>
                              <p:cond delay="236000"/>
                            </p:stCondLst>
                            <p:childTnLst>
                              <p:par>
                                <p:cTn id="25" presetID="8" presetClass="emph" presetSubtype="0" fill="hold" nodeType="afterEffect">
                                  <p:stCondLst>
                                    <p:cond delay="0"/>
                                  </p:stCondLst>
                                  <p:childTnLst>
                                    <p:animRot by="43200000">
                                      <p:cBhvr>
                                        <p:cTn id="26" dur="59000" fill="hold"/>
                                        <p:tgtEl>
                                          <p:spTgt spid="30"/>
                                        </p:tgtEl>
                                        <p:attrNameLst>
                                          <p:attrName>r</p:attrName>
                                        </p:attrNameLst>
                                      </p:cBhvr>
                                    </p:animRot>
                                  </p:childTnLst>
                                </p:cTn>
                              </p:par>
                              <p:par>
                                <p:cTn id="27" presetID="8" presetClass="emph" presetSubtype="0" fill="hold" nodeType="withEffect">
                                  <p:stCondLst>
                                    <p:cond delay="0"/>
                                  </p:stCondLst>
                                  <p:childTnLst>
                                    <p:animRot by="21600000">
                                      <p:cBhvr>
                                        <p:cTn id="28" dur="59000" fill="hold"/>
                                        <p:tgtEl>
                                          <p:spTgt spid="33"/>
                                        </p:tgtEl>
                                        <p:attrNameLst>
                                          <p:attrName>r</p:attrName>
                                        </p:attrNameLst>
                                      </p:cBhvr>
                                    </p:animRot>
                                  </p:childTnLst>
                                </p:cTn>
                              </p:par>
                            </p:childTnLst>
                          </p:cTn>
                        </p:par>
                        <p:par>
                          <p:cTn id="29" fill="hold">
                            <p:stCondLst>
                              <p:cond delay="295000"/>
                            </p:stCondLst>
                            <p:childTnLst>
                              <p:par>
                                <p:cTn id="30" presetID="8" presetClass="emph" presetSubtype="0" fill="hold" nodeType="afterEffect">
                                  <p:stCondLst>
                                    <p:cond delay="0"/>
                                  </p:stCondLst>
                                  <p:childTnLst>
                                    <p:animRot by="43200000">
                                      <p:cBhvr>
                                        <p:cTn id="31" dur="59000" fill="hold"/>
                                        <p:tgtEl>
                                          <p:spTgt spid="30"/>
                                        </p:tgtEl>
                                        <p:attrNameLst>
                                          <p:attrName>r</p:attrName>
                                        </p:attrNameLst>
                                      </p:cBhvr>
                                    </p:animRot>
                                  </p:childTnLst>
                                </p:cTn>
                              </p:par>
                              <p:par>
                                <p:cTn id="32" presetID="8" presetClass="emph" presetSubtype="0" fill="hold" nodeType="withEffect">
                                  <p:stCondLst>
                                    <p:cond delay="0"/>
                                  </p:stCondLst>
                                  <p:childTnLst>
                                    <p:animRot by="21600000">
                                      <p:cBhvr>
                                        <p:cTn id="33" dur="59000" fill="hold"/>
                                        <p:tgtEl>
                                          <p:spTgt spid="33"/>
                                        </p:tgtEl>
                                        <p:attrNameLst>
                                          <p:attrName>r</p:attrName>
                                        </p:attrNameLst>
                                      </p:cBhvr>
                                    </p:animRot>
                                  </p:childTnLst>
                                </p:cTn>
                              </p:par>
                            </p:childTnLst>
                          </p:cTn>
                        </p:par>
                        <p:par>
                          <p:cTn id="34" fill="hold">
                            <p:stCondLst>
                              <p:cond delay="354000"/>
                            </p:stCondLst>
                            <p:childTnLst>
                              <p:par>
                                <p:cTn id="35" presetID="8" presetClass="emph" presetSubtype="0" fill="hold" nodeType="afterEffect">
                                  <p:stCondLst>
                                    <p:cond delay="0"/>
                                  </p:stCondLst>
                                  <p:childTnLst>
                                    <p:animRot by="43200000">
                                      <p:cBhvr>
                                        <p:cTn id="36" dur="59000" fill="hold"/>
                                        <p:tgtEl>
                                          <p:spTgt spid="30"/>
                                        </p:tgtEl>
                                        <p:attrNameLst>
                                          <p:attrName>r</p:attrName>
                                        </p:attrNameLst>
                                      </p:cBhvr>
                                    </p:animRot>
                                  </p:childTnLst>
                                </p:cTn>
                              </p:par>
                              <p:par>
                                <p:cTn id="37" presetID="8" presetClass="emph" presetSubtype="0" fill="hold" nodeType="withEffect">
                                  <p:stCondLst>
                                    <p:cond delay="0"/>
                                  </p:stCondLst>
                                  <p:childTnLst>
                                    <p:animRot by="21600000">
                                      <p:cBhvr>
                                        <p:cTn id="38" dur="59000" fill="hold"/>
                                        <p:tgtEl>
                                          <p:spTgt spid="33"/>
                                        </p:tgtEl>
                                        <p:attrNameLst>
                                          <p:attrName>r</p:attrName>
                                        </p:attrNameLst>
                                      </p:cBhvr>
                                    </p:animRot>
                                  </p:childTnLst>
                                </p:cTn>
                              </p:par>
                            </p:childTnLst>
                          </p:cTn>
                        </p:par>
                        <p:par>
                          <p:cTn id="39" fill="hold">
                            <p:stCondLst>
                              <p:cond delay="413000"/>
                            </p:stCondLst>
                            <p:childTnLst>
                              <p:par>
                                <p:cTn id="40" presetID="8" presetClass="emph" presetSubtype="0" fill="hold" nodeType="afterEffect">
                                  <p:stCondLst>
                                    <p:cond delay="0"/>
                                  </p:stCondLst>
                                  <p:childTnLst>
                                    <p:animRot by="43200000">
                                      <p:cBhvr>
                                        <p:cTn id="41" dur="59000" fill="hold"/>
                                        <p:tgtEl>
                                          <p:spTgt spid="30"/>
                                        </p:tgtEl>
                                        <p:attrNameLst>
                                          <p:attrName>r</p:attrName>
                                        </p:attrNameLst>
                                      </p:cBhvr>
                                    </p:animRot>
                                  </p:childTnLst>
                                </p:cTn>
                              </p:par>
                              <p:par>
                                <p:cTn id="42" presetID="8" presetClass="emph" presetSubtype="0" fill="hold" nodeType="withEffect">
                                  <p:stCondLst>
                                    <p:cond delay="0"/>
                                  </p:stCondLst>
                                  <p:childTnLst>
                                    <p:animRot by="21600000">
                                      <p:cBhvr>
                                        <p:cTn id="43" dur="59000" fill="hold"/>
                                        <p:tgtEl>
                                          <p:spTgt spid="33"/>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Freeform: Shape 34">
            <a:extLst>
              <a:ext uri="{FF2B5EF4-FFF2-40B4-BE49-F238E27FC236}">
                <a16:creationId xmlns:a16="http://schemas.microsoft.com/office/drawing/2014/main" id="{48592125-D39A-420B-832D-AF17D50961A6}"/>
              </a:ext>
            </a:extLst>
          </p:cNvPr>
          <p:cNvSpPr/>
          <p:nvPr/>
        </p:nvSpPr>
        <p:spPr>
          <a:xfrm rot="699430">
            <a:off x="6566450" y="1826268"/>
            <a:ext cx="1741907" cy="1199648"/>
          </a:xfrm>
          <a:custGeom>
            <a:avLst/>
            <a:gdLst>
              <a:gd name="connsiteX0" fmla="*/ 0 w 1741907"/>
              <a:gd name="connsiteY0" fmla="*/ 322018 h 1199648"/>
              <a:gd name="connsiteX1" fmla="*/ 1560843 w 1741907"/>
              <a:gd name="connsiteY1" fmla="*/ 0 h 1199648"/>
              <a:gd name="connsiteX2" fmla="*/ 1741907 w 1741907"/>
              <a:gd name="connsiteY2" fmla="*/ 877630 h 1199648"/>
              <a:gd name="connsiteX3" fmla="*/ 181064 w 1741907"/>
              <a:gd name="connsiteY3" fmla="*/ 1199648 h 1199648"/>
            </a:gdLst>
            <a:ahLst/>
            <a:cxnLst>
              <a:cxn ang="0">
                <a:pos x="connsiteX0" y="connsiteY0"/>
              </a:cxn>
              <a:cxn ang="0">
                <a:pos x="connsiteX1" y="connsiteY1"/>
              </a:cxn>
              <a:cxn ang="0">
                <a:pos x="connsiteX2" y="connsiteY2"/>
              </a:cxn>
              <a:cxn ang="0">
                <a:pos x="connsiteX3" y="connsiteY3"/>
              </a:cxn>
            </a:cxnLst>
            <a:rect l="l" t="t" r="r" b="b"/>
            <a:pathLst>
              <a:path w="1741907" h="1199648">
                <a:moveTo>
                  <a:pt x="0" y="322018"/>
                </a:moveTo>
                <a:lnTo>
                  <a:pt x="1560843" y="0"/>
                </a:lnTo>
                <a:lnTo>
                  <a:pt x="1741907" y="877630"/>
                </a:lnTo>
                <a:lnTo>
                  <a:pt x="181064" y="1199648"/>
                </a:lnTo>
                <a:close/>
              </a:path>
            </a:pathLst>
          </a:custGeom>
          <a:solidFill>
            <a:srgbClr val="FF0000"/>
          </a:solidFill>
          <a:ln>
            <a:solidFill>
              <a:srgbClr val="F7676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40" name="Freeform: Shape 39">
            <a:extLst>
              <a:ext uri="{FF2B5EF4-FFF2-40B4-BE49-F238E27FC236}">
                <a16:creationId xmlns:a16="http://schemas.microsoft.com/office/drawing/2014/main" id="{BDB74C00-B5BE-44E8-8037-12F6ED0E9B06}"/>
              </a:ext>
            </a:extLst>
          </p:cNvPr>
          <p:cNvSpPr/>
          <p:nvPr/>
        </p:nvSpPr>
        <p:spPr>
          <a:xfrm rot="699430">
            <a:off x="5021114" y="1830231"/>
            <a:ext cx="1703482" cy="1191721"/>
          </a:xfrm>
          <a:custGeom>
            <a:avLst/>
            <a:gdLst>
              <a:gd name="connsiteX0" fmla="*/ 0 w 1703482"/>
              <a:gd name="connsiteY0" fmla="*/ 314091 h 1191721"/>
              <a:gd name="connsiteX1" fmla="*/ 1522418 w 1703482"/>
              <a:gd name="connsiteY1" fmla="*/ 0 h 1191721"/>
              <a:gd name="connsiteX2" fmla="*/ 1703482 w 1703482"/>
              <a:gd name="connsiteY2" fmla="*/ 877630 h 1191721"/>
              <a:gd name="connsiteX3" fmla="*/ 181064 w 1703482"/>
              <a:gd name="connsiteY3" fmla="*/ 1191721 h 1191721"/>
            </a:gdLst>
            <a:ahLst/>
            <a:cxnLst>
              <a:cxn ang="0">
                <a:pos x="connsiteX0" y="connsiteY0"/>
              </a:cxn>
              <a:cxn ang="0">
                <a:pos x="connsiteX1" y="connsiteY1"/>
              </a:cxn>
              <a:cxn ang="0">
                <a:pos x="connsiteX2" y="connsiteY2"/>
              </a:cxn>
              <a:cxn ang="0">
                <a:pos x="connsiteX3" y="connsiteY3"/>
              </a:cxn>
            </a:cxnLst>
            <a:rect l="l" t="t" r="r" b="b"/>
            <a:pathLst>
              <a:path w="1703482" h="1191721">
                <a:moveTo>
                  <a:pt x="0" y="314091"/>
                </a:moveTo>
                <a:lnTo>
                  <a:pt x="1522418" y="0"/>
                </a:lnTo>
                <a:lnTo>
                  <a:pt x="1703482" y="877630"/>
                </a:lnTo>
                <a:lnTo>
                  <a:pt x="181064" y="1191721"/>
                </a:lnTo>
                <a:close/>
              </a:path>
            </a:pathLst>
          </a:custGeom>
          <a:solidFill>
            <a:srgbClr val="B00000"/>
          </a:solidFill>
          <a:ln>
            <a:solidFill>
              <a:srgbClr val="AC03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41" name="Freeform: Shape 40">
            <a:extLst>
              <a:ext uri="{FF2B5EF4-FFF2-40B4-BE49-F238E27FC236}">
                <a16:creationId xmlns:a16="http://schemas.microsoft.com/office/drawing/2014/main" id="{78C44858-D3D7-4A9D-BFC4-AB8F5251EFA9}"/>
              </a:ext>
            </a:extLst>
          </p:cNvPr>
          <p:cNvSpPr/>
          <p:nvPr/>
        </p:nvSpPr>
        <p:spPr>
          <a:xfrm rot="699430">
            <a:off x="2790017" y="1601958"/>
            <a:ext cx="3755659" cy="3222827"/>
          </a:xfrm>
          <a:custGeom>
            <a:avLst/>
            <a:gdLst>
              <a:gd name="connsiteX0" fmla="*/ 3574419 w 3755659"/>
              <a:gd name="connsiteY0" fmla="*/ 36 h 3222827"/>
              <a:gd name="connsiteX1" fmla="*/ 3574595 w 3755659"/>
              <a:gd name="connsiteY1" fmla="*/ 0 h 3222827"/>
              <a:gd name="connsiteX2" fmla="*/ 3755659 w 3755659"/>
              <a:gd name="connsiteY2" fmla="*/ 877630 h 3222827"/>
              <a:gd name="connsiteX3" fmla="*/ 3755483 w 3755659"/>
              <a:gd name="connsiteY3" fmla="*/ 877666 h 3222827"/>
              <a:gd name="connsiteX4" fmla="*/ 1440208 w 3755659"/>
              <a:gd name="connsiteY4" fmla="*/ 437297 h 3222827"/>
              <a:gd name="connsiteX5" fmla="*/ 1619255 w 3755659"/>
              <a:gd name="connsiteY5" fmla="*/ 403407 h 3222827"/>
              <a:gd name="connsiteX6" fmla="*/ 2052001 w 3755659"/>
              <a:gd name="connsiteY6" fmla="*/ 314127 h 3222827"/>
              <a:gd name="connsiteX7" fmla="*/ 2233065 w 3755659"/>
              <a:gd name="connsiteY7" fmla="*/ 1191757 h 3222827"/>
              <a:gd name="connsiteX8" fmla="*/ 1808263 w 3755659"/>
              <a:gd name="connsiteY8" fmla="*/ 1279398 h 3222827"/>
              <a:gd name="connsiteX9" fmla="*/ 1686108 w 3755659"/>
              <a:gd name="connsiteY9" fmla="*/ 1300966 h 3222827"/>
              <a:gd name="connsiteX10" fmla="*/ 697416 w 3755659"/>
              <a:gd name="connsiteY10" fmla="*/ 2074533 h 3222827"/>
              <a:gd name="connsiteX11" fmla="*/ 1028572 w 3755659"/>
              <a:gd name="connsiteY11" fmla="*/ 3126613 h 3222827"/>
              <a:gd name="connsiteX12" fmla="*/ 1122701 w 3755659"/>
              <a:gd name="connsiteY12" fmla="*/ 3222827 h 3222827"/>
              <a:gd name="connsiteX13" fmla="*/ 1072711 w 3755659"/>
              <a:gd name="connsiteY13" fmla="*/ 3205100 h 3222827"/>
              <a:gd name="connsiteX14" fmla="*/ 0 w 3755659"/>
              <a:gd name="connsiteY14" fmla="*/ 1878337 h 3222827"/>
              <a:gd name="connsiteX15" fmla="*/ 1440208 w 3755659"/>
              <a:gd name="connsiteY15" fmla="*/ 437297 h 32228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755659" h="3222827">
                <a:moveTo>
                  <a:pt x="3574419" y="36"/>
                </a:moveTo>
                <a:lnTo>
                  <a:pt x="3574595" y="0"/>
                </a:lnTo>
                <a:lnTo>
                  <a:pt x="3755659" y="877630"/>
                </a:lnTo>
                <a:lnTo>
                  <a:pt x="3755483" y="877666"/>
                </a:lnTo>
                <a:close/>
                <a:moveTo>
                  <a:pt x="1440208" y="437297"/>
                </a:moveTo>
                <a:lnTo>
                  <a:pt x="1619255" y="403407"/>
                </a:lnTo>
                <a:lnTo>
                  <a:pt x="2052001" y="314127"/>
                </a:lnTo>
                <a:lnTo>
                  <a:pt x="2233065" y="1191757"/>
                </a:lnTo>
                <a:lnTo>
                  <a:pt x="1808263" y="1279398"/>
                </a:lnTo>
                <a:lnTo>
                  <a:pt x="1686108" y="1300966"/>
                </a:lnTo>
                <a:cubicBezTo>
                  <a:pt x="1182980" y="1410452"/>
                  <a:pt x="806086" y="1682822"/>
                  <a:pt x="697416" y="2074533"/>
                </a:cubicBezTo>
                <a:cubicBezTo>
                  <a:pt x="600820" y="2422720"/>
                  <a:pt x="734444" y="2799276"/>
                  <a:pt x="1028572" y="3126613"/>
                </a:cubicBezTo>
                <a:lnTo>
                  <a:pt x="1122701" y="3222827"/>
                </a:lnTo>
                <a:lnTo>
                  <a:pt x="1072711" y="3205100"/>
                </a:lnTo>
                <a:cubicBezTo>
                  <a:pt x="433756" y="2949588"/>
                  <a:pt x="0" y="2451251"/>
                  <a:pt x="0" y="1878337"/>
                </a:cubicBezTo>
                <a:cubicBezTo>
                  <a:pt x="0" y="1201257"/>
                  <a:pt x="605825" y="628338"/>
                  <a:pt x="1440208" y="437297"/>
                </a:cubicBezTo>
                <a:close/>
              </a:path>
            </a:pathLst>
          </a:custGeom>
          <a:solidFill>
            <a:srgbClr val="800000"/>
          </a:solidFill>
          <a:ln>
            <a:solidFill>
              <a:srgbClr val="8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sp>
        <p:nvSpPr>
          <p:cNvPr id="42" name="Freeform: Shape 51">
            <a:extLst>
              <a:ext uri="{FF2B5EF4-FFF2-40B4-BE49-F238E27FC236}">
                <a16:creationId xmlns:a16="http://schemas.microsoft.com/office/drawing/2014/main" id="{A6FEFCF2-5C8B-4EBE-93AC-3CFB91F58ABB}"/>
              </a:ext>
            </a:extLst>
          </p:cNvPr>
          <p:cNvSpPr/>
          <p:nvPr/>
        </p:nvSpPr>
        <p:spPr>
          <a:xfrm rot="1629748">
            <a:off x="3759242" y="1042393"/>
            <a:ext cx="5607229" cy="4719772"/>
          </a:xfrm>
          <a:custGeom>
            <a:avLst/>
            <a:gdLst>
              <a:gd name="connsiteX0" fmla="*/ 3421758 w 5607229"/>
              <a:gd name="connsiteY0" fmla="*/ 0 h 4719772"/>
              <a:gd name="connsiteX1" fmla="*/ 5607229 w 5607229"/>
              <a:gd name="connsiteY1" fmla="*/ 420246 h 4719772"/>
              <a:gd name="connsiteX2" fmla="*/ 4674070 w 5607229"/>
              <a:gd name="connsiteY2" fmla="*/ 2440668 h 4719772"/>
              <a:gd name="connsiteX3" fmla="*/ 4380966 w 5607229"/>
              <a:gd name="connsiteY3" fmla="*/ 1869429 h 4719772"/>
              <a:gd name="connsiteX4" fmla="*/ 627864 w 5607229"/>
              <a:gd name="connsiteY4" fmla="*/ 3795154 h 4719772"/>
              <a:gd name="connsiteX5" fmla="*/ 623057 w 5607229"/>
              <a:gd name="connsiteY5" fmla="*/ 3800815 h 4719772"/>
              <a:gd name="connsiteX6" fmla="*/ 585418 w 5607229"/>
              <a:gd name="connsiteY6" fmla="*/ 3821245 h 4719772"/>
              <a:gd name="connsiteX7" fmla="*/ 343528 w 5607229"/>
              <a:gd name="connsiteY7" fmla="*/ 4276185 h 4719772"/>
              <a:gd name="connsiteX8" fmla="*/ 504220 w 5607229"/>
              <a:gd name="connsiteY8" fmla="*/ 4664133 h 4719772"/>
              <a:gd name="connsiteX9" fmla="*/ 566152 w 5607229"/>
              <a:gd name="connsiteY9" fmla="*/ 4715231 h 4719772"/>
              <a:gd name="connsiteX10" fmla="*/ 557302 w 5607229"/>
              <a:gd name="connsiteY10" fmla="*/ 4719772 h 4719772"/>
              <a:gd name="connsiteX11" fmla="*/ 350063 w 5607229"/>
              <a:gd name="connsiteY11" fmla="*/ 4559426 h 4719772"/>
              <a:gd name="connsiteX12" fmla="*/ 0 w 5607229"/>
              <a:gd name="connsiteY12" fmla="*/ 3827820 h 4719772"/>
              <a:gd name="connsiteX13" fmla="*/ 745914 w 5607229"/>
              <a:gd name="connsiteY13" fmla="*/ 2818102 h 4719772"/>
              <a:gd name="connsiteX14" fmla="*/ 857857 w 5607229"/>
              <a:gd name="connsiteY14" fmla="*/ 2764664 h 4719772"/>
              <a:gd name="connsiteX15" fmla="*/ 4010345 w 5607229"/>
              <a:gd name="connsiteY15" fmla="*/ 1147115 h 47197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607229" h="4719772">
                <a:moveTo>
                  <a:pt x="3421758" y="0"/>
                </a:moveTo>
                <a:lnTo>
                  <a:pt x="5607229" y="420246"/>
                </a:lnTo>
                <a:lnTo>
                  <a:pt x="4674070" y="2440668"/>
                </a:lnTo>
                <a:lnTo>
                  <a:pt x="4380966" y="1869429"/>
                </a:lnTo>
                <a:lnTo>
                  <a:pt x="627864" y="3795154"/>
                </a:lnTo>
                <a:lnTo>
                  <a:pt x="623057" y="3800815"/>
                </a:lnTo>
                <a:lnTo>
                  <a:pt x="585418" y="3821245"/>
                </a:lnTo>
                <a:cubicBezTo>
                  <a:pt x="439479" y="3919840"/>
                  <a:pt x="343528" y="4086806"/>
                  <a:pt x="343528" y="4276185"/>
                </a:cubicBezTo>
                <a:cubicBezTo>
                  <a:pt x="343528" y="4427688"/>
                  <a:pt x="404936" y="4564848"/>
                  <a:pt x="504220" y="4664133"/>
                </a:cubicBezTo>
                <a:lnTo>
                  <a:pt x="566152" y="4715231"/>
                </a:lnTo>
                <a:lnTo>
                  <a:pt x="557302" y="4719772"/>
                </a:lnTo>
                <a:lnTo>
                  <a:pt x="350063" y="4559426"/>
                </a:lnTo>
                <a:cubicBezTo>
                  <a:pt x="129052" y="4350585"/>
                  <a:pt x="0" y="4098823"/>
                  <a:pt x="0" y="3827820"/>
                </a:cubicBezTo>
                <a:cubicBezTo>
                  <a:pt x="0" y="3421315"/>
                  <a:pt x="290366" y="3058104"/>
                  <a:pt x="745914" y="2818102"/>
                </a:cubicBezTo>
                <a:lnTo>
                  <a:pt x="857857" y="2764664"/>
                </a:lnTo>
                <a:lnTo>
                  <a:pt x="4010345" y="1147115"/>
                </a:lnTo>
                <a:close/>
              </a:path>
            </a:pathLst>
          </a:custGeom>
          <a:solidFill>
            <a:schemeClr val="bg1">
              <a:lumMod val="8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sp>
        <p:nvSpPr>
          <p:cNvPr id="43" name="TextBox 42">
            <a:extLst>
              <a:ext uri="{FF2B5EF4-FFF2-40B4-BE49-F238E27FC236}">
                <a16:creationId xmlns:a16="http://schemas.microsoft.com/office/drawing/2014/main" id="{7768B6AB-F529-4B6D-BA6E-5FC9C49B29AE}"/>
              </a:ext>
            </a:extLst>
          </p:cNvPr>
          <p:cNvSpPr txBox="1"/>
          <p:nvPr/>
        </p:nvSpPr>
        <p:spPr>
          <a:xfrm>
            <a:off x="4176259" y="2941183"/>
            <a:ext cx="586125" cy="461665"/>
          </a:xfrm>
          <a:prstGeom prst="rect">
            <a:avLst/>
          </a:prstGeom>
          <a:noFill/>
        </p:spPr>
        <p:txBody>
          <a:bodyPr wrap="square" rtlCol="0">
            <a:spAutoFit/>
          </a:bodyPr>
          <a:lstStyle/>
          <a:p>
            <a:pPr algn="ctr"/>
            <a:r>
              <a:rPr lang="fa-IR" sz="2400" b="1" u="sng">
                <a:solidFill>
                  <a:srgbClr val="454545"/>
                </a:solidFill>
                <a:cs typeface="B Titr" panose="00000700000000000000" pitchFamily="2" charset="-78"/>
              </a:rPr>
              <a:t>1</a:t>
            </a:r>
            <a:endParaRPr lang="en-US" sz="2400" b="1" u="sng" dirty="0">
              <a:solidFill>
                <a:srgbClr val="454545"/>
              </a:solidFill>
              <a:cs typeface="B Titr" panose="00000700000000000000" pitchFamily="2" charset="-78"/>
            </a:endParaRPr>
          </a:p>
        </p:txBody>
      </p:sp>
      <p:sp>
        <p:nvSpPr>
          <p:cNvPr id="44" name="TextBox 43">
            <a:extLst>
              <a:ext uri="{FF2B5EF4-FFF2-40B4-BE49-F238E27FC236}">
                <a16:creationId xmlns:a16="http://schemas.microsoft.com/office/drawing/2014/main" id="{BA114AD8-CA89-4F7C-87C2-067D9A6A497E}"/>
              </a:ext>
            </a:extLst>
          </p:cNvPr>
          <p:cNvSpPr txBox="1"/>
          <p:nvPr/>
        </p:nvSpPr>
        <p:spPr>
          <a:xfrm>
            <a:off x="5592289" y="2976631"/>
            <a:ext cx="586125" cy="461665"/>
          </a:xfrm>
          <a:prstGeom prst="rect">
            <a:avLst/>
          </a:prstGeom>
          <a:noFill/>
        </p:spPr>
        <p:txBody>
          <a:bodyPr wrap="square" rtlCol="0">
            <a:spAutoFit/>
          </a:bodyPr>
          <a:lstStyle/>
          <a:p>
            <a:pPr algn="ctr"/>
            <a:r>
              <a:rPr lang="fa-IR" sz="2400" b="1" u="sng">
                <a:solidFill>
                  <a:srgbClr val="454545"/>
                </a:solidFill>
                <a:cs typeface="B Titr" panose="00000700000000000000" pitchFamily="2" charset="-78"/>
              </a:rPr>
              <a:t>2</a:t>
            </a:r>
            <a:endParaRPr lang="en-US" sz="2400" b="1" u="sng" dirty="0">
              <a:solidFill>
                <a:srgbClr val="454545"/>
              </a:solidFill>
              <a:cs typeface="B Titr" panose="00000700000000000000" pitchFamily="2" charset="-78"/>
            </a:endParaRPr>
          </a:p>
        </p:txBody>
      </p:sp>
      <p:sp>
        <p:nvSpPr>
          <p:cNvPr id="45" name="TextBox 44">
            <a:extLst>
              <a:ext uri="{FF2B5EF4-FFF2-40B4-BE49-F238E27FC236}">
                <a16:creationId xmlns:a16="http://schemas.microsoft.com/office/drawing/2014/main" id="{6879DC98-3381-4372-A7B1-A1BA16755D5E}"/>
              </a:ext>
            </a:extLst>
          </p:cNvPr>
          <p:cNvSpPr txBox="1"/>
          <p:nvPr/>
        </p:nvSpPr>
        <p:spPr>
          <a:xfrm>
            <a:off x="7144340" y="3022928"/>
            <a:ext cx="586125" cy="400110"/>
          </a:xfrm>
          <a:prstGeom prst="rect">
            <a:avLst/>
          </a:prstGeom>
          <a:noFill/>
        </p:spPr>
        <p:txBody>
          <a:bodyPr wrap="square" rtlCol="0">
            <a:spAutoFit/>
          </a:bodyPr>
          <a:lstStyle/>
          <a:p>
            <a:pPr algn="ctr"/>
            <a:r>
              <a:rPr lang="fa-IR" sz="2000" b="1" u="sng">
                <a:solidFill>
                  <a:srgbClr val="454545"/>
                </a:solidFill>
                <a:cs typeface="B Titr" panose="00000700000000000000" pitchFamily="2" charset="-78"/>
              </a:rPr>
              <a:t>3</a:t>
            </a:r>
            <a:endParaRPr lang="en-US" sz="2000" b="1" u="sng" dirty="0">
              <a:solidFill>
                <a:srgbClr val="454545"/>
              </a:solidFill>
              <a:cs typeface="B Titr" panose="00000700000000000000" pitchFamily="2" charset="-78"/>
            </a:endParaRPr>
          </a:p>
        </p:txBody>
      </p:sp>
      <p:sp>
        <p:nvSpPr>
          <p:cNvPr id="49" name="TextBox 48">
            <a:extLst>
              <a:ext uri="{FF2B5EF4-FFF2-40B4-BE49-F238E27FC236}">
                <a16:creationId xmlns:a16="http://schemas.microsoft.com/office/drawing/2014/main" id="{1AB71608-BC8C-4920-8B91-8EF18A698B7B}"/>
              </a:ext>
            </a:extLst>
          </p:cNvPr>
          <p:cNvSpPr txBox="1"/>
          <p:nvPr/>
        </p:nvSpPr>
        <p:spPr>
          <a:xfrm>
            <a:off x="1835384" y="5196677"/>
            <a:ext cx="3756905" cy="619272"/>
          </a:xfrm>
          <a:prstGeom prst="rect">
            <a:avLst/>
          </a:prstGeom>
          <a:noFill/>
        </p:spPr>
        <p:txBody>
          <a:bodyPr wrap="square" rtlCol="0">
            <a:spAutoFit/>
          </a:bodyPr>
          <a:lstStyle/>
          <a:p>
            <a:pPr marR="0" lvl="0" algn="ctr" rtl="1">
              <a:lnSpc>
                <a:spcPct val="107000"/>
              </a:lnSpc>
              <a:spcBef>
                <a:spcPts val="0"/>
              </a:spcBef>
              <a:spcAft>
                <a:spcPts val="0"/>
              </a:spcAft>
              <a:tabLst>
                <a:tab pos="285750" algn="r"/>
              </a:tabLst>
            </a:pPr>
            <a:r>
              <a:rPr lang="ar-SA" sz="1600" dirty="0">
                <a:solidFill>
                  <a:srgbClr val="3A3A3A"/>
                </a:solidFill>
                <a:latin typeface="IRYekan"/>
                <a:ea typeface="Times New Roman" panose="02020603050405020304" pitchFamily="18" charset="0"/>
                <a:cs typeface="B Nazanin" panose="00000400000000000000" pitchFamily="2" charset="-78"/>
              </a:rPr>
              <a:t>لطفاً این فایل در </a:t>
            </a:r>
            <a:r>
              <a:rPr lang="fa-IR" sz="1600" dirty="0">
                <a:solidFill>
                  <a:srgbClr val="3A3A3A"/>
                </a:solidFill>
                <a:latin typeface="IRYekan"/>
                <a:ea typeface="Times New Roman" panose="02020603050405020304" pitchFamily="18" charset="0"/>
                <a:cs typeface="B Nazanin" panose="00000400000000000000" pitchFamily="2" charset="-78"/>
              </a:rPr>
              <a:t>دو </a:t>
            </a:r>
            <a:r>
              <a:rPr lang="ar-SA" sz="1600" dirty="0">
                <a:solidFill>
                  <a:srgbClr val="3A3A3A"/>
                </a:solidFill>
                <a:latin typeface="IRYekan"/>
                <a:ea typeface="Times New Roman" panose="02020603050405020304" pitchFamily="18" charset="0"/>
                <a:cs typeface="B Nazanin" panose="00000400000000000000" pitchFamily="2" charset="-78"/>
              </a:rPr>
              <a:t>فرمت </a:t>
            </a:r>
            <a:r>
              <a:rPr lang="ar-SA" sz="1600" b="1" dirty="0">
                <a:solidFill>
                  <a:srgbClr val="3A3A3A"/>
                </a:solidFill>
                <a:latin typeface="IRYekan"/>
                <a:ea typeface="Times New Roman" panose="02020603050405020304" pitchFamily="18" charset="0"/>
                <a:cs typeface="B Nazanin" panose="00000400000000000000" pitchFamily="2" charset="-78"/>
              </a:rPr>
              <a:t>پاورپوینت</a:t>
            </a:r>
            <a:r>
              <a:rPr lang="fa-IR" sz="1600" dirty="0">
                <a:solidFill>
                  <a:srgbClr val="3A3A3A"/>
                </a:solidFill>
                <a:latin typeface="IRYekan"/>
                <a:ea typeface="Times New Roman" panose="02020603050405020304" pitchFamily="18" charset="0"/>
                <a:cs typeface="B Nazanin" panose="00000400000000000000" pitchFamily="2" charset="-78"/>
              </a:rPr>
              <a:t> (</a:t>
            </a:r>
            <a:r>
              <a:rPr lang="en-US" sz="1600" dirty="0" err="1">
                <a:solidFill>
                  <a:srgbClr val="3A3A3A"/>
                </a:solidFill>
                <a:latin typeface="IRYekan"/>
                <a:ea typeface="Times New Roman" panose="02020603050405020304" pitchFamily="18" charset="0"/>
                <a:cs typeface="B Nazanin" panose="00000400000000000000" pitchFamily="2" charset="-78"/>
              </a:rPr>
              <a:t>Powerpoint</a:t>
            </a:r>
            <a:r>
              <a:rPr lang="fa-IR" sz="1600" dirty="0">
                <a:solidFill>
                  <a:srgbClr val="3A3A3A"/>
                </a:solidFill>
                <a:latin typeface="IRYekan"/>
                <a:ea typeface="Times New Roman" panose="02020603050405020304" pitchFamily="18" charset="0"/>
                <a:cs typeface="B Nazanin" panose="00000400000000000000" pitchFamily="2" charset="-78"/>
              </a:rPr>
              <a:t>)</a:t>
            </a:r>
            <a:r>
              <a:rPr lang="ar-SA" sz="1600" dirty="0">
                <a:solidFill>
                  <a:srgbClr val="3A3A3A"/>
                </a:solidFill>
                <a:latin typeface="IRYekan"/>
                <a:ea typeface="Times New Roman" panose="02020603050405020304" pitchFamily="18" charset="0"/>
                <a:cs typeface="B Nazanin" panose="00000400000000000000" pitchFamily="2" charset="-78"/>
              </a:rPr>
              <a:t> </a:t>
            </a:r>
            <a:r>
              <a:rPr lang="fa-IR" sz="1600" dirty="0">
                <a:solidFill>
                  <a:srgbClr val="3A3A3A"/>
                </a:solidFill>
                <a:latin typeface="IRYekan"/>
                <a:ea typeface="Times New Roman" panose="02020603050405020304" pitchFamily="18" charset="0"/>
                <a:cs typeface="B Nazanin" panose="00000400000000000000" pitchFamily="2" charset="-78"/>
              </a:rPr>
              <a:t> و </a:t>
            </a:r>
            <a:r>
              <a:rPr lang="fa-IR" sz="1600" b="1" dirty="0">
                <a:solidFill>
                  <a:srgbClr val="3A3A3A"/>
                </a:solidFill>
                <a:latin typeface="IRYekan"/>
                <a:ea typeface="Times New Roman" panose="02020603050405020304" pitchFamily="18" charset="0"/>
                <a:cs typeface="B Nazanin" panose="00000400000000000000" pitchFamily="2" charset="-78"/>
              </a:rPr>
              <a:t>پی دی اف </a:t>
            </a:r>
            <a:r>
              <a:rPr lang="fa-IR" sz="1600" dirty="0">
                <a:solidFill>
                  <a:srgbClr val="3A3A3A"/>
                </a:solidFill>
                <a:latin typeface="IRYekan"/>
                <a:ea typeface="Times New Roman" panose="02020603050405020304" pitchFamily="18" charset="0"/>
                <a:cs typeface="B Nazanin" panose="00000400000000000000" pitchFamily="2" charset="-78"/>
              </a:rPr>
              <a:t>(</a:t>
            </a:r>
            <a:r>
              <a:rPr lang="en-US" sz="1600" dirty="0">
                <a:solidFill>
                  <a:srgbClr val="3A3A3A"/>
                </a:solidFill>
                <a:latin typeface="IRYekan"/>
                <a:ea typeface="Times New Roman" panose="02020603050405020304" pitchFamily="18" charset="0"/>
                <a:cs typeface="B Nazanin" panose="00000400000000000000" pitchFamily="2" charset="-78"/>
              </a:rPr>
              <a:t>PDF</a:t>
            </a:r>
            <a:r>
              <a:rPr lang="fa-IR" sz="1600" dirty="0">
                <a:solidFill>
                  <a:srgbClr val="3A3A3A"/>
                </a:solidFill>
                <a:latin typeface="IRYekan"/>
                <a:ea typeface="Times New Roman" panose="02020603050405020304" pitchFamily="18" charset="0"/>
                <a:cs typeface="B Nazanin" panose="00000400000000000000" pitchFamily="2" charset="-78"/>
              </a:rPr>
              <a:t> )</a:t>
            </a:r>
            <a:r>
              <a:rPr lang="ar-SA" sz="1600" dirty="0">
                <a:solidFill>
                  <a:srgbClr val="3A3A3A"/>
                </a:solidFill>
                <a:latin typeface="IRYekan"/>
                <a:ea typeface="Times New Roman" panose="02020603050405020304" pitchFamily="18" charset="0"/>
                <a:cs typeface="B Nazanin" panose="00000400000000000000" pitchFamily="2" charset="-78"/>
              </a:rPr>
              <a:t>تنظیم و ارا</a:t>
            </a:r>
            <a:r>
              <a:rPr lang="fa-IR" sz="1600" dirty="0">
                <a:solidFill>
                  <a:srgbClr val="3A3A3A"/>
                </a:solidFill>
                <a:latin typeface="IRYekan"/>
                <a:ea typeface="Times New Roman" panose="02020603050405020304" pitchFamily="18" charset="0"/>
                <a:cs typeface="B Nazanin" panose="00000400000000000000" pitchFamily="2" charset="-78"/>
              </a:rPr>
              <a:t>ئ</a:t>
            </a:r>
            <a:r>
              <a:rPr lang="ar-SA" sz="1600" dirty="0">
                <a:solidFill>
                  <a:srgbClr val="3A3A3A"/>
                </a:solidFill>
                <a:latin typeface="IRYekan"/>
                <a:ea typeface="Times New Roman" panose="02020603050405020304" pitchFamily="18" charset="0"/>
                <a:cs typeface="B Nazanin" panose="00000400000000000000" pitchFamily="2" charset="-78"/>
              </a:rPr>
              <a:t>ه </a:t>
            </a:r>
            <a:r>
              <a:rPr lang="fa-IR" sz="1600" dirty="0">
                <a:solidFill>
                  <a:srgbClr val="3A3A3A"/>
                </a:solidFill>
                <a:latin typeface="IRYekan"/>
                <a:ea typeface="Times New Roman" panose="02020603050405020304" pitchFamily="18" charset="0"/>
                <a:cs typeface="B Nazanin" panose="00000400000000000000" pitchFamily="2" charset="-78"/>
              </a:rPr>
              <a:t>نمایید</a:t>
            </a:r>
            <a:r>
              <a:rPr lang="ar-SA" sz="1600" dirty="0">
                <a:solidFill>
                  <a:srgbClr val="3A3A3A"/>
                </a:solidFill>
                <a:latin typeface="IRYekan"/>
                <a:ea typeface="Times New Roman" panose="02020603050405020304" pitchFamily="18" charset="0"/>
                <a:cs typeface="B Nazanin" panose="00000400000000000000" pitchFamily="2" charset="-78"/>
              </a:rPr>
              <a:t> (</a:t>
            </a:r>
            <a:r>
              <a:rPr lang="fa-IR" sz="1600" dirty="0">
                <a:solidFill>
                  <a:srgbClr val="3A3A3A"/>
                </a:solidFill>
                <a:latin typeface="IRYekan"/>
                <a:ea typeface="Times New Roman" panose="02020603050405020304" pitchFamily="18" charset="0"/>
                <a:cs typeface="B Nazanin" panose="00000400000000000000" pitchFamily="2" charset="-78"/>
              </a:rPr>
              <a:t>‌</a:t>
            </a:r>
            <a:r>
              <a:rPr lang="ar-SA" sz="1600" dirty="0">
                <a:solidFill>
                  <a:srgbClr val="3A3A3A"/>
                </a:solidFill>
                <a:latin typeface="IRYekan"/>
                <a:ea typeface="Times New Roman" panose="02020603050405020304" pitchFamily="18" charset="0"/>
                <a:cs typeface="B Nazanin" panose="00000400000000000000" pitchFamily="2" charset="-78"/>
              </a:rPr>
              <a:t>طبق نمونه)</a:t>
            </a:r>
            <a:r>
              <a:rPr lang="fa-IR" sz="1600" dirty="0">
                <a:solidFill>
                  <a:srgbClr val="3A3A3A"/>
                </a:solidFill>
                <a:latin typeface="IRYekan"/>
                <a:ea typeface="Times New Roman" panose="02020603050405020304" pitchFamily="18" charset="0"/>
                <a:cs typeface="B Nazanin" panose="00000400000000000000" pitchFamily="2" charset="-78"/>
              </a:rPr>
              <a:t>.</a:t>
            </a:r>
            <a:r>
              <a:rPr lang="ar-SA" sz="1600" dirty="0">
                <a:solidFill>
                  <a:srgbClr val="3A3A3A"/>
                </a:solidFill>
                <a:latin typeface="IRYekan"/>
                <a:ea typeface="Times New Roman" panose="02020603050405020304" pitchFamily="18" charset="0"/>
                <a:cs typeface="B Nazanin" panose="00000400000000000000" pitchFamily="2" charset="-78"/>
              </a:rPr>
              <a:t> </a:t>
            </a:r>
            <a:endParaRPr lang="fa-IR" sz="1600" dirty="0">
              <a:solidFill>
                <a:srgbClr val="3A3A3A"/>
              </a:solidFill>
              <a:latin typeface="IRYekan"/>
              <a:ea typeface="Times New Roman" panose="02020603050405020304" pitchFamily="18" charset="0"/>
              <a:cs typeface="B Nazanin" panose="00000400000000000000" pitchFamily="2" charset="-78"/>
            </a:endParaRPr>
          </a:p>
        </p:txBody>
      </p:sp>
      <p:sp>
        <p:nvSpPr>
          <p:cNvPr id="50" name="TextBox 49">
            <a:extLst>
              <a:ext uri="{FF2B5EF4-FFF2-40B4-BE49-F238E27FC236}">
                <a16:creationId xmlns:a16="http://schemas.microsoft.com/office/drawing/2014/main" id="{32842B2C-9F47-4396-9173-564A7537E2C3}"/>
              </a:ext>
            </a:extLst>
          </p:cNvPr>
          <p:cNvSpPr txBox="1"/>
          <p:nvPr/>
        </p:nvSpPr>
        <p:spPr>
          <a:xfrm>
            <a:off x="4038600" y="3952020"/>
            <a:ext cx="3581400" cy="619272"/>
          </a:xfrm>
          <a:prstGeom prst="rect">
            <a:avLst/>
          </a:prstGeom>
          <a:noFill/>
        </p:spPr>
        <p:txBody>
          <a:bodyPr wrap="square" rtlCol="0">
            <a:spAutoFit/>
          </a:bodyPr>
          <a:lstStyle/>
          <a:p>
            <a:pPr marR="0" lvl="0" algn="ctr" rtl="1">
              <a:lnSpc>
                <a:spcPct val="107000"/>
              </a:lnSpc>
              <a:spcBef>
                <a:spcPts val="0"/>
              </a:spcBef>
              <a:spcAft>
                <a:spcPts val="0"/>
              </a:spcAft>
              <a:tabLst>
                <a:tab pos="285750" algn="r"/>
              </a:tabLst>
            </a:pPr>
            <a:r>
              <a:rPr lang="fa-IR" sz="1600" dirty="0">
                <a:solidFill>
                  <a:srgbClr val="3A3A3A"/>
                </a:solidFill>
                <a:latin typeface="IRYekan"/>
                <a:ea typeface="Calibri" panose="020F0502020204030204" pitchFamily="34" charset="0"/>
                <a:cs typeface="B Nazanin" panose="00000400000000000000" pitchFamily="2" charset="-78"/>
              </a:rPr>
              <a:t>سر تیتر ها و عناوین با فونت </a:t>
            </a:r>
            <a:r>
              <a:rPr lang="en-US" sz="1600" dirty="0">
                <a:solidFill>
                  <a:srgbClr val="3A3A3A"/>
                </a:solidFill>
                <a:latin typeface="IRYekan"/>
                <a:ea typeface="Calibri" panose="020F0502020204030204" pitchFamily="34" charset="0"/>
                <a:cs typeface="B Nazanin" panose="00000400000000000000" pitchFamily="2" charset="-78"/>
              </a:rPr>
              <a:t>B </a:t>
            </a:r>
            <a:r>
              <a:rPr lang="en-US" sz="1600" dirty="0" err="1">
                <a:solidFill>
                  <a:srgbClr val="3A3A3A"/>
                </a:solidFill>
                <a:latin typeface="IRYekan"/>
                <a:ea typeface="Calibri" panose="020F0502020204030204" pitchFamily="34" charset="0"/>
                <a:cs typeface="B Nazanin" panose="00000400000000000000" pitchFamily="2" charset="-78"/>
              </a:rPr>
              <a:t>Titr</a:t>
            </a:r>
            <a:r>
              <a:rPr lang="en-US" sz="1600" dirty="0">
                <a:solidFill>
                  <a:srgbClr val="3A3A3A"/>
                </a:solidFill>
                <a:latin typeface="IRYekan"/>
                <a:ea typeface="Calibri" panose="020F0502020204030204" pitchFamily="34" charset="0"/>
                <a:cs typeface="B Nazanin" panose="00000400000000000000" pitchFamily="2" charset="-78"/>
              </a:rPr>
              <a:t> </a:t>
            </a:r>
            <a:r>
              <a:rPr lang="fa-IR" sz="1600" dirty="0">
                <a:solidFill>
                  <a:srgbClr val="3A3A3A"/>
                </a:solidFill>
                <a:latin typeface="IRYekan"/>
                <a:ea typeface="Calibri" panose="020F0502020204030204" pitchFamily="34" charset="0"/>
                <a:cs typeface="B Nazanin" panose="00000400000000000000" pitchFamily="2" charset="-78"/>
              </a:rPr>
              <a:t> در اندازه 32 و متن با فونت </a:t>
            </a:r>
            <a:r>
              <a:rPr lang="en-US" sz="1600" dirty="0">
                <a:solidFill>
                  <a:srgbClr val="3A3A3A"/>
                </a:solidFill>
                <a:latin typeface="IRYekan"/>
                <a:ea typeface="Calibri" panose="020F0502020204030204" pitchFamily="34" charset="0"/>
                <a:cs typeface="B Nazanin" panose="00000400000000000000" pitchFamily="2" charset="-78"/>
              </a:rPr>
              <a:t>B </a:t>
            </a:r>
            <a:r>
              <a:rPr lang="en-US" sz="1600" dirty="0" err="1">
                <a:solidFill>
                  <a:srgbClr val="3A3A3A"/>
                </a:solidFill>
                <a:latin typeface="IRYekan"/>
                <a:ea typeface="Calibri" panose="020F0502020204030204" pitchFamily="34" charset="0"/>
                <a:cs typeface="B Nazanin" panose="00000400000000000000" pitchFamily="2" charset="-78"/>
              </a:rPr>
              <a:t>Nazanin</a:t>
            </a:r>
            <a:r>
              <a:rPr lang="fa-IR" sz="1600" dirty="0">
                <a:solidFill>
                  <a:srgbClr val="3A3A3A"/>
                </a:solidFill>
                <a:latin typeface="IRYekan"/>
                <a:ea typeface="Calibri" panose="020F0502020204030204" pitchFamily="34" charset="0"/>
                <a:cs typeface="B Nazanin" panose="00000400000000000000" pitchFamily="2" charset="-78"/>
              </a:rPr>
              <a:t> در اندازه 20 تنظیم شود. </a:t>
            </a:r>
          </a:p>
        </p:txBody>
      </p:sp>
      <p:sp>
        <p:nvSpPr>
          <p:cNvPr id="51" name="TextBox 50">
            <a:extLst>
              <a:ext uri="{FF2B5EF4-FFF2-40B4-BE49-F238E27FC236}">
                <a16:creationId xmlns:a16="http://schemas.microsoft.com/office/drawing/2014/main" id="{0C5D238D-0989-4EB5-9674-1C66E3348D73}"/>
              </a:ext>
            </a:extLst>
          </p:cNvPr>
          <p:cNvSpPr txBox="1"/>
          <p:nvPr/>
        </p:nvSpPr>
        <p:spPr>
          <a:xfrm>
            <a:off x="6553200" y="5205227"/>
            <a:ext cx="3276571" cy="619272"/>
          </a:xfrm>
          <a:prstGeom prst="rect">
            <a:avLst/>
          </a:prstGeom>
          <a:noFill/>
        </p:spPr>
        <p:txBody>
          <a:bodyPr wrap="square" rtlCol="0">
            <a:spAutoFit/>
          </a:bodyPr>
          <a:lstStyle/>
          <a:p>
            <a:pPr marR="0" lvl="0" algn="ctr" rtl="1">
              <a:lnSpc>
                <a:spcPct val="107000"/>
              </a:lnSpc>
              <a:spcBef>
                <a:spcPts val="0"/>
              </a:spcBef>
              <a:spcAft>
                <a:spcPts val="0"/>
              </a:spcAft>
              <a:tabLst>
                <a:tab pos="285750" algn="r"/>
              </a:tabLst>
            </a:pPr>
            <a:r>
              <a:rPr lang="fa-IR" sz="1600" dirty="0">
                <a:solidFill>
                  <a:srgbClr val="3A3A3A"/>
                </a:solidFill>
                <a:latin typeface="IRYekan"/>
                <a:ea typeface="Calibri" panose="020F0502020204030204" pitchFamily="34" charset="0"/>
                <a:cs typeface="B Nazanin" panose="00000400000000000000" pitchFamily="2" charset="-78"/>
              </a:rPr>
              <a:t>حداکثر زمان ارائه </a:t>
            </a:r>
            <a:r>
              <a:rPr lang="fa-IR" sz="1600" b="1" dirty="0">
                <a:solidFill>
                  <a:srgbClr val="3A3A3A"/>
                </a:solidFill>
                <a:latin typeface="IRYekan"/>
                <a:ea typeface="Calibri" panose="020F0502020204030204" pitchFamily="34" charset="0"/>
                <a:cs typeface="B Nazanin" panose="00000400000000000000" pitchFamily="2" charset="-78"/>
              </a:rPr>
              <a:t>10 دقیقه </a:t>
            </a:r>
            <a:r>
              <a:rPr lang="fa-IR" sz="1600" dirty="0">
                <a:solidFill>
                  <a:srgbClr val="3A3A3A"/>
                </a:solidFill>
                <a:latin typeface="IRYekan"/>
                <a:ea typeface="Calibri" panose="020F0502020204030204" pitchFamily="34" charset="0"/>
                <a:cs typeface="B Nazanin" panose="00000400000000000000" pitchFamily="2" charset="-78"/>
              </a:rPr>
              <a:t>است. خواهشمند است ارایه حداکثر در </a:t>
            </a:r>
            <a:r>
              <a:rPr lang="fa-IR" sz="1600" b="1" dirty="0">
                <a:solidFill>
                  <a:srgbClr val="3A3A3A"/>
                </a:solidFill>
                <a:latin typeface="IRYekan"/>
                <a:ea typeface="Calibri" panose="020F0502020204030204" pitchFamily="34" charset="0"/>
                <a:cs typeface="B Nazanin" panose="00000400000000000000" pitchFamily="2" charset="-78"/>
              </a:rPr>
              <a:t>15</a:t>
            </a:r>
            <a:r>
              <a:rPr lang="fa-IR" sz="1600" dirty="0">
                <a:solidFill>
                  <a:srgbClr val="3A3A3A"/>
                </a:solidFill>
                <a:latin typeface="IRYekan"/>
                <a:ea typeface="Calibri" panose="020F0502020204030204" pitchFamily="34" charset="0"/>
                <a:cs typeface="B Nazanin" panose="00000400000000000000" pitchFamily="2" charset="-78"/>
              </a:rPr>
              <a:t> اسلاید طراحی شود .</a:t>
            </a:r>
            <a:endParaRPr lang="en-US" sz="1600" dirty="0">
              <a:latin typeface="Calibri" panose="020F0502020204030204" pitchFamily="34" charset="0"/>
              <a:ea typeface="Calibri" panose="020F0502020204030204" pitchFamily="34" charset="0"/>
              <a:cs typeface="B Nazanin" panose="00000400000000000000" pitchFamily="2" charset="-78"/>
            </a:endParaRPr>
          </a:p>
        </p:txBody>
      </p:sp>
      <p:sp>
        <p:nvSpPr>
          <p:cNvPr id="52" name="TextBox 51">
            <a:extLst>
              <a:ext uri="{FF2B5EF4-FFF2-40B4-BE49-F238E27FC236}">
                <a16:creationId xmlns:a16="http://schemas.microsoft.com/office/drawing/2014/main" id="{ECDCCE76-6E07-4C5E-8E0C-205AF91DE177}"/>
              </a:ext>
            </a:extLst>
          </p:cNvPr>
          <p:cNvSpPr txBox="1"/>
          <p:nvPr/>
        </p:nvSpPr>
        <p:spPr>
          <a:xfrm>
            <a:off x="3733800" y="322964"/>
            <a:ext cx="7744735" cy="1357231"/>
          </a:xfrm>
          <a:prstGeom prst="rect">
            <a:avLst/>
          </a:prstGeom>
          <a:noFill/>
        </p:spPr>
        <p:txBody>
          <a:bodyPr wrap="square" rtlCol="0">
            <a:spAutoFit/>
          </a:bodyPr>
          <a:lstStyle/>
          <a:p>
            <a:pPr algn="r" rtl="1" fontAlgn="base">
              <a:lnSpc>
                <a:spcPct val="107000"/>
              </a:lnSpc>
            </a:pPr>
            <a:r>
              <a:rPr lang="ar-SA" sz="2800" b="1" dirty="0">
                <a:latin typeface="IRYekan"/>
                <a:ea typeface="Times New Roman" panose="02020603050405020304" pitchFamily="18" charset="0"/>
                <a:cs typeface="B Titr" panose="00000700000000000000" pitchFamily="2" charset="-78"/>
              </a:rPr>
              <a:t>نکات مفید برای تکمیل فایل</a:t>
            </a:r>
            <a:r>
              <a:rPr lang="fa-IR" sz="2800" b="1" dirty="0">
                <a:latin typeface="IRYekan"/>
                <a:ea typeface="Times New Roman" panose="02020603050405020304" pitchFamily="18" charset="0"/>
                <a:cs typeface="B Titr" panose="00000700000000000000" pitchFamily="2" charset="-78"/>
              </a:rPr>
              <a:t>:</a:t>
            </a:r>
          </a:p>
          <a:p>
            <a:pPr algn="r" rtl="1" fontAlgn="base">
              <a:lnSpc>
                <a:spcPct val="107000"/>
              </a:lnSpc>
            </a:pPr>
            <a:endParaRPr lang="fa-IR" sz="1400" dirty="0">
              <a:solidFill>
                <a:srgbClr val="3A3A3A"/>
              </a:solidFill>
              <a:latin typeface="IRYekan"/>
              <a:ea typeface="Times New Roman" panose="02020603050405020304" pitchFamily="18" charset="0"/>
              <a:cs typeface="B Nazanin" panose="00000400000000000000" pitchFamily="2" charset="-78"/>
            </a:endParaRPr>
          </a:p>
          <a:p>
            <a:pPr algn="r" rtl="1" fontAlgn="base">
              <a:lnSpc>
                <a:spcPct val="107000"/>
              </a:lnSpc>
            </a:pPr>
            <a:r>
              <a:rPr lang="ar-SA" dirty="0">
                <a:solidFill>
                  <a:srgbClr val="3A3A3A"/>
                </a:solidFill>
                <a:latin typeface="IRYekan"/>
                <a:ea typeface="Times New Roman" panose="02020603050405020304" pitchFamily="18" charset="0"/>
                <a:cs typeface="B Nazanin" panose="00000400000000000000" pitchFamily="2" charset="-78"/>
              </a:rPr>
              <a:t>خواهشمند است </a:t>
            </a:r>
            <a:r>
              <a:rPr lang="ar-SA" dirty="0" smtClean="0">
                <a:solidFill>
                  <a:srgbClr val="3A3A3A"/>
                </a:solidFill>
                <a:latin typeface="IRYekan"/>
                <a:ea typeface="Times New Roman" panose="02020603050405020304" pitchFamily="18" charset="0"/>
                <a:cs typeface="B Nazanin" panose="00000400000000000000" pitchFamily="2" charset="-78"/>
              </a:rPr>
              <a:t>به </a:t>
            </a:r>
            <a:r>
              <a:rPr lang="ar-SA" dirty="0">
                <a:solidFill>
                  <a:srgbClr val="3A3A3A"/>
                </a:solidFill>
                <a:latin typeface="IRYekan"/>
                <a:ea typeface="Times New Roman" panose="02020603050405020304" pitchFamily="18" charset="0"/>
                <a:cs typeface="B Nazanin" panose="00000400000000000000" pitchFamily="2" charset="-78"/>
              </a:rPr>
              <a:t>منظور کمک بهتر به </a:t>
            </a:r>
            <a:r>
              <a:rPr lang="fa-IR" dirty="0" smtClean="0">
                <a:solidFill>
                  <a:srgbClr val="3A3A3A"/>
                </a:solidFill>
                <a:latin typeface="IRYekan"/>
                <a:ea typeface="Times New Roman" panose="02020603050405020304" pitchFamily="18" charset="0"/>
                <a:cs typeface="B Nazanin" panose="00000400000000000000" pitchFamily="2" charset="-78"/>
              </a:rPr>
              <a:t>مجموعه ی معظم تان</a:t>
            </a:r>
            <a:r>
              <a:rPr lang="ar-SA" dirty="0">
                <a:solidFill>
                  <a:srgbClr val="3A3A3A"/>
                </a:solidFill>
                <a:latin typeface="IRYekan"/>
                <a:ea typeface="Times New Roman" panose="02020603050405020304" pitchFamily="18" charset="0"/>
                <a:cs typeface="B Nazanin" panose="00000400000000000000" pitchFamily="2" charset="-78"/>
              </a:rPr>
              <a:t> به تمام </a:t>
            </a:r>
            <a:r>
              <a:rPr lang="fa-IR" dirty="0">
                <a:solidFill>
                  <a:srgbClr val="3A3A3A"/>
                </a:solidFill>
                <a:latin typeface="IRYekan"/>
                <a:ea typeface="Times New Roman" panose="02020603050405020304" pitchFamily="18" charset="0"/>
                <a:cs typeface="B Nazanin" panose="00000400000000000000" pitchFamily="2" charset="-78"/>
              </a:rPr>
              <a:t>موارد </a:t>
            </a:r>
            <a:r>
              <a:rPr lang="fa-IR" dirty="0" smtClean="0">
                <a:solidFill>
                  <a:srgbClr val="3A3A3A"/>
                </a:solidFill>
                <a:latin typeface="IRYekan"/>
                <a:ea typeface="Times New Roman" panose="02020603050405020304" pitchFamily="18" charset="0"/>
                <a:cs typeface="B Nazanin" panose="00000400000000000000" pitchFamily="2" charset="-78"/>
              </a:rPr>
              <a:t>با</a:t>
            </a:r>
            <a:r>
              <a:rPr lang="ar-SA" dirty="0" smtClean="0">
                <a:solidFill>
                  <a:srgbClr val="3A3A3A"/>
                </a:solidFill>
                <a:latin typeface="IRYekan"/>
                <a:ea typeface="Times New Roman" panose="02020603050405020304" pitchFamily="18" charset="0"/>
                <a:cs typeface="B Nazanin" panose="00000400000000000000" pitchFamily="2" charset="-78"/>
              </a:rPr>
              <a:t> </a:t>
            </a:r>
            <a:r>
              <a:rPr lang="ar-SA" dirty="0">
                <a:solidFill>
                  <a:srgbClr val="3A3A3A"/>
                </a:solidFill>
                <a:latin typeface="IRYekan"/>
                <a:ea typeface="Times New Roman" panose="02020603050405020304" pitchFamily="18" charset="0"/>
                <a:cs typeface="B Nazanin" panose="00000400000000000000" pitchFamily="2" charset="-78"/>
              </a:rPr>
              <a:t>دقت و حوصله پاسخ دهید .</a:t>
            </a:r>
            <a:endParaRPr lang="en-US" dirty="0">
              <a:latin typeface="Calibri" panose="020F0502020204030204" pitchFamily="34" charset="0"/>
              <a:ea typeface="Calibri" panose="020F0502020204030204" pitchFamily="34" charset="0"/>
              <a:cs typeface="B Nazanin" panose="00000400000000000000" pitchFamily="2" charset="-78"/>
            </a:endParaRPr>
          </a:p>
          <a:p>
            <a:pPr algn="ctr"/>
            <a:endParaRPr lang="en-US" dirty="0">
              <a:solidFill>
                <a:srgbClr val="454545"/>
              </a:solidFill>
              <a:latin typeface="Candara" panose="020E0502030303020204" pitchFamily="34" charset="0"/>
            </a:endParaRPr>
          </a:p>
        </p:txBody>
      </p:sp>
      <p:sp>
        <p:nvSpPr>
          <p:cNvPr id="64" name="Flowchart: Process 63"/>
          <p:cNvSpPr/>
          <p:nvPr/>
        </p:nvSpPr>
        <p:spPr>
          <a:xfrm>
            <a:off x="0" y="-2945"/>
            <a:ext cx="12115800" cy="259409"/>
          </a:xfrm>
          <a:prstGeom prst="flowChartProcess">
            <a:avLst/>
          </a:prstGeom>
          <a:solidFill>
            <a:srgbClr val="AC0303"/>
          </a:solidFill>
          <a:ln>
            <a:solidFill>
              <a:srgbClr val="AC03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Flowchart: Process 64"/>
          <p:cNvSpPr/>
          <p:nvPr/>
        </p:nvSpPr>
        <p:spPr>
          <a:xfrm rot="16200000">
            <a:off x="9916192" y="1941937"/>
            <a:ext cx="4206098" cy="316334"/>
          </a:xfrm>
          <a:prstGeom prst="flowChartProcess">
            <a:avLst/>
          </a:prstGeom>
          <a:solidFill>
            <a:srgbClr val="AC0303"/>
          </a:solidFill>
          <a:ln>
            <a:solidFill>
              <a:srgbClr val="AC03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Flowchart: Process 65"/>
          <p:cNvSpPr/>
          <p:nvPr/>
        </p:nvSpPr>
        <p:spPr>
          <a:xfrm>
            <a:off x="0" y="6589613"/>
            <a:ext cx="12192000" cy="268387"/>
          </a:xfrm>
          <a:prstGeom prst="flowChartProcess">
            <a:avLst/>
          </a:prstGeom>
          <a:solidFill>
            <a:srgbClr val="AC0303"/>
          </a:solidFill>
          <a:ln>
            <a:solidFill>
              <a:srgbClr val="AC03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Flowchart: Process 66"/>
          <p:cNvSpPr/>
          <p:nvPr/>
        </p:nvSpPr>
        <p:spPr>
          <a:xfrm rot="16200000">
            <a:off x="-1953206" y="4599994"/>
            <a:ext cx="4206098" cy="309914"/>
          </a:xfrm>
          <a:prstGeom prst="flowChartProcess">
            <a:avLst/>
          </a:prstGeom>
          <a:solidFill>
            <a:srgbClr val="AC0303"/>
          </a:solidFill>
          <a:ln>
            <a:solidFill>
              <a:srgbClr val="AC03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Picture 4" descr="زیرپورتال مرکز نوآوری معادن و صنایع معدنی ایران"/>
          <p:cNvPicPr>
            <a:picLocks noChangeAspect="1" noChangeArrowheads="1"/>
          </p:cNvPicPr>
          <p:nvPr/>
        </p:nvPicPr>
        <p:blipFill rotWithShape="1">
          <a:blip r:embed="rId2">
            <a:extLst>
              <a:ext uri="{28A0092B-C50C-407E-A947-70E740481C1C}">
                <a14:useLocalDpi xmlns:a14="http://schemas.microsoft.com/office/drawing/2010/main" val="0"/>
              </a:ext>
            </a:extLst>
          </a:blip>
          <a:srcRect b="18951"/>
          <a:stretch/>
        </p:blipFill>
        <p:spPr bwMode="auto">
          <a:xfrm>
            <a:off x="11161686" y="4815316"/>
            <a:ext cx="954114" cy="1073877"/>
          </a:xfrm>
          <a:prstGeom prst="rect">
            <a:avLst/>
          </a:prstGeom>
          <a:noFill/>
          <a:extLst>
            <a:ext uri="{909E8E84-426E-40DD-AFC4-6F175D3DCCD1}">
              <a14:hiddenFill xmlns:a14="http://schemas.microsoft.com/office/drawing/2010/main">
                <a:solidFill>
                  <a:srgbClr val="FFFFFF"/>
                </a:solidFill>
              </a14:hiddenFill>
            </a:ext>
          </a:extLst>
        </p:spPr>
      </p:pic>
      <p:sp>
        <p:nvSpPr>
          <p:cNvPr id="20" name="Rectangle 19"/>
          <p:cNvSpPr/>
          <p:nvPr/>
        </p:nvSpPr>
        <p:spPr>
          <a:xfrm>
            <a:off x="-31865" y="1203398"/>
            <a:ext cx="1104230" cy="369332"/>
          </a:xfrm>
          <a:prstGeom prst="rect">
            <a:avLst/>
          </a:prstGeom>
        </p:spPr>
        <p:txBody>
          <a:bodyPr wrap="square">
            <a:spAutoFit/>
          </a:bodyPr>
          <a:lstStyle/>
          <a:p>
            <a:pPr algn="just" rtl="1"/>
            <a:r>
              <a:rPr lang="fa-IR" b="1" dirty="0" smtClean="0">
                <a:cs typeface="B Nazanin" panose="00000400000000000000" pitchFamily="2" charset="-78"/>
              </a:rPr>
              <a:t>لوگو شرکت </a:t>
            </a:r>
            <a:endParaRPr lang="fa-IR" b="1" dirty="0">
              <a:cs typeface="B Nazanin" panose="00000400000000000000" pitchFamily="2" charset="-78"/>
            </a:endParaRPr>
          </a:p>
        </p:txBody>
      </p:sp>
    </p:spTree>
    <p:extLst>
      <p:ext uri="{BB962C8B-B14F-4D97-AF65-F5344CB8AC3E}">
        <p14:creationId xmlns:p14="http://schemas.microsoft.com/office/powerpoint/2010/main" val="3407022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2"/>
                                        </p:tgtEl>
                                        <p:attrNameLst>
                                          <p:attrName>style.visibility</p:attrName>
                                        </p:attrNameLst>
                                      </p:cBhvr>
                                      <p:to>
                                        <p:strVal val="visible"/>
                                      </p:to>
                                    </p:set>
                                    <p:animEffect transition="in" filter="wipe(left)">
                                      <p:cBhvr>
                                        <p:cTn id="7" dur="1000"/>
                                        <p:tgtEl>
                                          <p:spTgt spid="52"/>
                                        </p:tgtEl>
                                      </p:cBhvr>
                                    </p:animEffect>
                                  </p:childTnLst>
                                </p:cTn>
                              </p:par>
                            </p:childTnLst>
                          </p:cTn>
                        </p:par>
                        <p:par>
                          <p:cTn id="8" fill="hold">
                            <p:stCondLst>
                              <p:cond delay="1000"/>
                            </p:stCondLst>
                            <p:childTnLst>
                              <p:par>
                                <p:cTn id="9" presetID="22" presetClass="entr" presetSubtype="8" fill="hold" grpId="0" nodeType="afterEffect">
                                  <p:stCondLst>
                                    <p:cond delay="0"/>
                                  </p:stCondLst>
                                  <p:childTnLst>
                                    <p:set>
                                      <p:cBhvr>
                                        <p:cTn id="10" dur="1" fill="hold">
                                          <p:stCondLst>
                                            <p:cond delay="0"/>
                                          </p:stCondLst>
                                        </p:cTn>
                                        <p:tgtEl>
                                          <p:spTgt spid="42"/>
                                        </p:tgtEl>
                                        <p:attrNameLst>
                                          <p:attrName>style.visibility</p:attrName>
                                        </p:attrNameLst>
                                      </p:cBhvr>
                                      <p:to>
                                        <p:strVal val="visible"/>
                                      </p:to>
                                    </p:set>
                                    <p:animEffect transition="in" filter="wipe(left)">
                                      <p:cBhvr>
                                        <p:cTn id="11" dur="500"/>
                                        <p:tgtEl>
                                          <p:spTgt spid="42"/>
                                        </p:tgtEl>
                                      </p:cBhvr>
                                    </p:animEffect>
                                  </p:childTnLst>
                                </p:cTn>
                              </p:par>
                            </p:childTnLst>
                          </p:cTn>
                        </p:par>
                        <p:par>
                          <p:cTn id="12" fill="hold">
                            <p:stCondLst>
                              <p:cond delay="1500"/>
                            </p:stCondLst>
                            <p:childTnLst>
                              <p:par>
                                <p:cTn id="13" presetID="42" presetClass="entr" presetSubtype="0" fill="hold" grpId="0" nodeType="afterEffect">
                                  <p:stCondLst>
                                    <p:cond delay="0"/>
                                  </p:stCondLst>
                                  <p:childTnLst>
                                    <p:set>
                                      <p:cBhvr>
                                        <p:cTn id="14" dur="1" fill="hold">
                                          <p:stCondLst>
                                            <p:cond delay="0"/>
                                          </p:stCondLst>
                                        </p:cTn>
                                        <p:tgtEl>
                                          <p:spTgt spid="41"/>
                                        </p:tgtEl>
                                        <p:attrNameLst>
                                          <p:attrName>style.visibility</p:attrName>
                                        </p:attrNameLst>
                                      </p:cBhvr>
                                      <p:to>
                                        <p:strVal val="visible"/>
                                      </p:to>
                                    </p:set>
                                    <p:animEffect transition="in" filter="fade">
                                      <p:cBhvr>
                                        <p:cTn id="15" dur="1000"/>
                                        <p:tgtEl>
                                          <p:spTgt spid="41"/>
                                        </p:tgtEl>
                                      </p:cBhvr>
                                    </p:animEffect>
                                    <p:anim calcmode="lin" valueType="num">
                                      <p:cBhvr>
                                        <p:cTn id="16" dur="1000" fill="hold"/>
                                        <p:tgtEl>
                                          <p:spTgt spid="41"/>
                                        </p:tgtEl>
                                        <p:attrNameLst>
                                          <p:attrName>ppt_x</p:attrName>
                                        </p:attrNameLst>
                                      </p:cBhvr>
                                      <p:tavLst>
                                        <p:tav tm="0">
                                          <p:val>
                                            <p:strVal val="#ppt_x"/>
                                          </p:val>
                                        </p:tav>
                                        <p:tav tm="100000">
                                          <p:val>
                                            <p:strVal val="#ppt_x"/>
                                          </p:val>
                                        </p:tav>
                                      </p:tavLst>
                                    </p:anim>
                                    <p:anim calcmode="lin" valueType="num">
                                      <p:cBhvr>
                                        <p:cTn id="17" dur="1000" fill="hold"/>
                                        <p:tgtEl>
                                          <p:spTgt spid="41"/>
                                        </p:tgtEl>
                                        <p:attrNameLst>
                                          <p:attrName>ppt_y</p:attrName>
                                        </p:attrNameLst>
                                      </p:cBhvr>
                                      <p:tavLst>
                                        <p:tav tm="0">
                                          <p:val>
                                            <p:strVal val="#ppt_y+.1"/>
                                          </p:val>
                                        </p:tav>
                                        <p:tav tm="100000">
                                          <p:val>
                                            <p:strVal val="#ppt_y"/>
                                          </p:val>
                                        </p:tav>
                                      </p:tavLst>
                                    </p:anim>
                                  </p:childTnLst>
                                </p:cTn>
                              </p:par>
                              <p:par>
                                <p:cTn id="18" presetID="42" presetClass="entr" presetSubtype="0" fill="hold" grpId="0" nodeType="withEffect">
                                  <p:stCondLst>
                                    <p:cond delay="0"/>
                                  </p:stCondLst>
                                  <p:childTnLst>
                                    <p:set>
                                      <p:cBhvr>
                                        <p:cTn id="19" dur="1" fill="hold">
                                          <p:stCondLst>
                                            <p:cond delay="0"/>
                                          </p:stCondLst>
                                        </p:cTn>
                                        <p:tgtEl>
                                          <p:spTgt spid="40"/>
                                        </p:tgtEl>
                                        <p:attrNameLst>
                                          <p:attrName>style.visibility</p:attrName>
                                        </p:attrNameLst>
                                      </p:cBhvr>
                                      <p:to>
                                        <p:strVal val="visible"/>
                                      </p:to>
                                    </p:set>
                                    <p:animEffect transition="in" filter="fade">
                                      <p:cBhvr>
                                        <p:cTn id="20" dur="1000"/>
                                        <p:tgtEl>
                                          <p:spTgt spid="40"/>
                                        </p:tgtEl>
                                      </p:cBhvr>
                                    </p:animEffect>
                                    <p:anim calcmode="lin" valueType="num">
                                      <p:cBhvr>
                                        <p:cTn id="21" dur="1000" fill="hold"/>
                                        <p:tgtEl>
                                          <p:spTgt spid="40"/>
                                        </p:tgtEl>
                                        <p:attrNameLst>
                                          <p:attrName>ppt_x</p:attrName>
                                        </p:attrNameLst>
                                      </p:cBhvr>
                                      <p:tavLst>
                                        <p:tav tm="0">
                                          <p:val>
                                            <p:strVal val="#ppt_x"/>
                                          </p:val>
                                        </p:tav>
                                        <p:tav tm="100000">
                                          <p:val>
                                            <p:strVal val="#ppt_x"/>
                                          </p:val>
                                        </p:tav>
                                      </p:tavLst>
                                    </p:anim>
                                    <p:anim calcmode="lin" valueType="num">
                                      <p:cBhvr>
                                        <p:cTn id="22" dur="1000" fill="hold"/>
                                        <p:tgtEl>
                                          <p:spTgt spid="40"/>
                                        </p:tgtEl>
                                        <p:attrNameLst>
                                          <p:attrName>ppt_y</p:attrName>
                                        </p:attrNameLst>
                                      </p:cBhvr>
                                      <p:tavLst>
                                        <p:tav tm="0">
                                          <p:val>
                                            <p:strVal val="#ppt_y+.1"/>
                                          </p:val>
                                        </p:tav>
                                        <p:tav tm="100000">
                                          <p:val>
                                            <p:strVal val="#ppt_y"/>
                                          </p:val>
                                        </p:tav>
                                      </p:tavLst>
                                    </p:anim>
                                  </p:childTnLst>
                                </p:cTn>
                              </p:par>
                              <p:par>
                                <p:cTn id="23" presetID="42" presetClass="entr" presetSubtype="0" fill="hold" grpId="0" nodeType="withEffect">
                                  <p:stCondLst>
                                    <p:cond delay="0"/>
                                  </p:stCondLst>
                                  <p:childTnLst>
                                    <p:set>
                                      <p:cBhvr>
                                        <p:cTn id="24" dur="1" fill="hold">
                                          <p:stCondLst>
                                            <p:cond delay="0"/>
                                          </p:stCondLst>
                                        </p:cTn>
                                        <p:tgtEl>
                                          <p:spTgt spid="39"/>
                                        </p:tgtEl>
                                        <p:attrNameLst>
                                          <p:attrName>style.visibility</p:attrName>
                                        </p:attrNameLst>
                                      </p:cBhvr>
                                      <p:to>
                                        <p:strVal val="visible"/>
                                      </p:to>
                                    </p:set>
                                    <p:animEffect transition="in" filter="fade">
                                      <p:cBhvr>
                                        <p:cTn id="25" dur="1000"/>
                                        <p:tgtEl>
                                          <p:spTgt spid="39"/>
                                        </p:tgtEl>
                                      </p:cBhvr>
                                    </p:animEffect>
                                    <p:anim calcmode="lin" valueType="num">
                                      <p:cBhvr>
                                        <p:cTn id="26" dur="1000" fill="hold"/>
                                        <p:tgtEl>
                                          <p:spTgt spid="39"/>
                                        </p:tgtEl>
                                        <p:attrNameLst>
                                          <p:attrName>ppt_x</p:attrName>
                                        </p:attrNameLst>
                                      </p:cBhvr>
                                      <p:tavLst>
                                        <p:tav tm="0">
                                          <p:val>
                                            <p:strVal val="#ppt_x"/>
                                          </p:val>
                                        </p:tav>
                                        <p:tav tm="100000">
                                          <p:val>
                                            <p:strVal val="#ppt_x"/>
                                          </p:val>
                                        </p:tav>
                                      </p:tavLst>
                                    </p:anim>
                                    <p:anim calcmode="lin" valueType="num">
                                      <p:cBhvr>
                                        <p:cTn id="27" dur="1000" fill="hold"/>
                                        <p:tgtEl>
                                          <p:spTgt spid="39"/>
                                        </p:tgtEl>
                                        <p:attrNameLst>
                                          <p:attrName>ppt_y</p:attrName>
                                        </p:attrNameLst>
                                      </p:cBhvr>
                                      <p:tavLst>
                                        <p:tav tm="0">
                                          <p:val>
                                            <p:strVal val="#ppt_y+.1"/>
                                          </p:val>
                                        </p:tav>
                                        <p:tav tm="100000">
                                          <p:val>
                                            <p:strVal val="#ppt_y"/>
                                          </p:val>
                                        </p:tav>
                                      </p:tavLst>
                                    </p:anim>
                                  </p:childTnLst>
                                </p:cTn>
                              </p:par>
                              <p:par>
                                <p:cTn id="28" presetID="53" presetClass="entr" presetSubtype="16" fill="hold" grpId="0" nodeType="withEffect">
                                  <p:stCondLst>
                                    <p:cond delay="0"/>
                                  </p:stCondLst>
                                  <p:childTnLst>
                                    <p:set>
                                      <p:cBhvr>
                                        <p:cTn id="29" dur="1" fill="hold">
                                          <p:stCondLst>
                                            <p:cond delay="0"/>
                                          </p:stCondLst>
                                        </p:cTn>
                                        <p:tgtEl>
                                          <p:spTgt spid="43"/>
                                        </p:tgtEl>
                                        <p:attrNameLst>
                                          <p:attrName>style.visibility</p:attrName>
                                        </p:attrNameLst>
                                      </p:cBhvr>
                                      <p:to>
                                        <p:strVal val="visible"/>
                                      </p:to>
                                    </p:set>
                                    <p:anim calcmode="lin" valueType="num">
                                      <p:cBhvr>
                                        <p:cTn id="30" dur="500" fill="hold"/>
                                        <p:tgtEl>
                                          <p:spTgt spid="43"/>
                                        </p:tgtEl>
                                        <p:attrNameLst>
                                          <p:attrName>ppt_w</p:attrName>
                                        </p:attrNameLst>
                                      </p:cBhvr>
                                      <p:tavLst>
                                        <p:tav tm="0">
                                          <p:val>
                                            <p:fltVal val="0"/>
                                          </p:val>
                                        </p:tav>
                                        <p:tav tm="100000">
                                          <p:val>
                                            <p:strVal val="#ppt_w"/>
                                          </p:val>
                                        </p:tav>
                                      </p:tavLst>
                                    </p:anim>
                                    <p:anim calcmode="lin" valueType="num">
                                      <p:cBhvr>
                                        <p:cTn id="31" dur="500" fill="hold"/>
                                        <p:tgtEl>
                                          <p:spTgt spid="43"/>
                                        </p:tgtEl>
                                        <p:attrNameLst>
                                          <p:attrName>ppt_h</p:attrName>
                                        </p:attrNameLst>
                                      </p:cBhvr>
                                      <p:tavLst>
                                        <p:tav tm="0">
                                          <p:val>
                                            <p:fltVal val="0"/>
                                          </p:val>
                                        </p:tav>
                                        <p:tav tm="100000">
                                          <p:val>
                                            <p:strVal val="#ppt_h"/>
                                          </p:val>
                                        </p:tav>
                                      </p:tavLst>
                                    </p:anim>
                                    <p:animEffect transition="in" filter="fade">
                                      <p:cBhvr>
                                        <p:cTn id="32" dur="500"/>
                                        <p:tgtEl>
                                          <p:spTgt spid="43"/>
                                        </p:tgtEl>
                                      </p:cBhvr>
                                    </p:animEffect>
                                  </p:childTnLst>
                                </p:cTn>
                              </p:par>
                            </p:childTnLst>
                          </p:cTn>
                        </p:par>
                        <p:par>
                          <p:cTn id="33" fill="hold">
                            <p:stCondLst>
                              <p:cond delay="2500"/>
                            </p:stCondLst>
                            <p:childTnLst>
                              <p:par>
                                <p:cTn id="34" presetID="47" presetClass="entr" presetSubtype="0" fill="hold" grpId="0" nodeType="afterEffect">
                                  <p:stCondLst>
                                    <p:cond delay="0"/>
                                  </p:stCondLst>
                                  <p:childTnLst>
                                    <p:set>
                                      <p:cBhvr>
                                        <p:cTn id="35" dur="1" fill="hold">
                                          <p:stCondLst>
                                            <p:cond delay="0"/>
                                          </p:stCondLst>
                                        </p:cTn>
                                        <p:tgtEl>
                                          <p:spTgt spid="49"/>
                                        </p:tgtEl>
                                        <p:attrNameLst>
                                          <p:attrName>style.visibility</p:attrName>
                                        </p:attrNameLst>
                                      </p:cBhvr>
                                      <p:to>
                                        <p:strVal val="visible"/>
                                      </p:to>
                                    </p:set>
                                    <p:animEffect transition="in" filter="fade">
                                      <p:cBhvr>
                                        <p:cTn id="36" dur="1000"/>
                                        <p:tgtEl>
                                          <p:spTgt spid="49"/>
                                        </p:tgtEl>
                                      </p:cBhvr>
                                    </p:animEffect>
                                    <p:anim calcmode="lin" valueType="num">
                                      <p:cBhvr>
                                        <p:cTn id="37" dur="1000" fill="hold"/>
                                        <p:tgtEl>
                                          <p:spTgt spid="49"/>
                                        </p:tgtEl>
                                        <p:attrNameLst>
                                          <p:attrName>ppt_x</p:attrName>
                                        </p:attrNameLst>
                                      </p:cBhvr>
                                      <p:tavLst>
                                        <p:tav tm="0">
                                          <p:val>
                                            <p:strVal val="#ppt_x"/>
                                          </p:val>
                                        </p:tav>
                                        <p:tav tm="100000">
                                          <p:val>
                                            <p:strVal val="#ppt_x"/>
                                          </p:val>
                                        </p:tav>
                                      </p:tavLst>
                                    </p:anim>
                                    <p:anim calcmode="lin" valueType="num">
                                      <p:cBhvr>
                                        <p:cTn id="38" dur="1000" fill="hold"/>
                                        <p:tgtEl>
                                          <p:spTgt spid="49"/>
                                        </p:tgtEl>
                                        <p:attrNameLst>
                                          <p:attrName>ppt_y</p:attrName>
                                        </p:attrNameLst>
                                      </p:cBhvr>
                                      <p:tavLst>
                                        <p:tav tm="0">
                                          <p:val>
                                            <p:strVal val="#ppt_y-.1"/>
                                          </p:val>
                                        </p:tav>
                                        <p:tav tm="100000">
                                          <p:val>
                                            <p:strVal val="#ppt_y"/>
                                          </p:val>
                                        </p:tav>
                                      </p:tavLst>
                                    </p:anim>
                                  </p:childTnLst>
                                </p:cTn>
                              </p:par>
                              <p:par>
                                <p:cTn id="39" presetID="53" presetClass="entr" presetSubtype="16" fill="hold" grpId="0" nodeType="withEffect">
                                  <p:stCondLst>
                                    <p:cond delay="0"/>
                                  </p:stCondLst>
                                  <p:childTnLst>
                                    <p:set>
                                      <p:cBhvr>
                                        <p:cTn id="40" dur="1" fill="hold">
                                          <p:stCondLst>
                                            <p:cond delay="0"/>
                                          </p:stCondLst>
                                        </p:cTn>
                                        <p:tgtEl>
                                          <p:spTgt spid="44"/>
                                        </p:tgtEl>
                                        <p:attrNameLst>
                                          <p:attrName>style.visibility</p:attrName>
                                        </p:attrNameLst>
                                      </p:cBhvr>
                                      <p:to>
                                        <p:strVal val="visible"/>
                                      </p:to>
                                    </p:set>
                                    <p:anim calcmode="lin" valueType="num">
                                      <p:cBhvr>
                                        <p:cTn id="41" dur="500" fill="hold"/>
                                        <p:tgtEl>
                                          <p:spTgt spid="44"/>
                                        </p:tgtEl>
                                        <p:attrNameLst>
                                          <p:attrName>ppt_w</p:attrName>
                                        </p:attrNameLst>
                                      </p:cBhvr>
                                      <p:tavLst>
                                        <p:tav tm="0">
                                          <p:val>
                                            <p:fltVal val="0"/>
                                          </p:val>
                                        </p:tav>
                                        <p:tav tm="100000">
                                          <p:val>
                                            <p:strVal val="#ppt_w"/>
                                          </p:val>
                                        </p:tav>
                                      </p:tavLst>
                                    </p:anim>
                                    <p:anim calcmode="lin" valueType="num">
                                      <p:cBhvr>
                                        <p:cTn id="42" dur="500" fill="hold"/>
                                        <p:tgtEl>
                                          <p:spTgt spid="44"/>
                                        </p:tgtEl>
                                        <p:attrNameLst>
                                          <p:attrName>ppt_h</p:attrName>
                                        </p:attrNameLst>
                                      </p:cBhvr>
                                      <p:tavLst>
                                        <p:tav tm="0">
                                          <p:val>
                                            <p:fltVal val="0"/>
                                          </p:val>
                                        </p:tav>
                                        <p:tav tm="100000">
                                          <p:val>
                                            <p:strVal val="#ppt_h"/>
                                          </p:val>
                                        </p:tav>
                                      </p:tavLst>
                                    </p:anim>
                                    <p:animEffect transition="in" filter="fade">
                                      <p:cBhvr>
                                        <p:cTn id="43" dur="500"/>
                                        <p:tgtEl>
                                          <p:spTgt spid="44"/>
                                        </p:tgtEl>
                                      </p:cBhvr>
                                    </p:animEffect>
                                  </p:childTnLst>
                                </p:cTn>
                              </p:par>
                            </p:childTnLst>
                          </p:cTn>
                        </p:par>
                        <p:par>
                          <p:cTn id="44" fill="hold">
                            <p:stCondLst>
                              <p:cond delay="3500"/>
                            </p:stCondLst>
                            <p:childTnLst>
                              <p:par>
                                <p:cTn id="45" presetID="47" presetClass="entr" presetSubtype="0" fill="hold" grpId="0" nodeType="afterEffect">
                                  <p:stCondLst>
                                    <p:cond delay="0"/>
                                  </p:stCondLst>
                                  <p:childTnLst>
                                    <p:set>
                                      <p:cBhvr>
                                        <p:cTn id="46" dur="1" fill="hold">
                                          <p:stCondLst>
                                            <p:cond delay="0"/>
                                          </p:stCondLst>
                                        </p:cTn>
                                        <p:tgtEl>
                                          <p:spTgt spid="50"/>
                                        </p:tgtEl>
                                        <p:attrNameLst>
                                          <p:attrName>style.visibility</p:attrName>
                                        </p:attrNameLst>
                                      </p:cBhvr>
                                      <p:to>
                                        <p:strVal val="visible"/>
                                      </p:to>
                                    </p:set>
                                    <p:animEffect transition="in" filter="fade">
                                      <p:cBhvr>
                                        <p:cTn id="47" dur="1000"/>
                                        <p:tgtEl>
                                          <p:spTgt spid="50"/>
                                        </p:tgtEl>
                                      </p:cBhvr>
                                    </p:animEffect>
                                    <p:anim calcmode="lin" valueType="num">
                                      <p:cBhvr>
                                        <p:cTn id="48" dur="1000" fill="hold"/>
                                        <p:tgtEl>
                                          <p:spTgt spid="50"/>
                                        </p:tgtEl>
                                        <p:attrNameLst>
                                          <p:attrName>ppt_x</p:attrName>
                                        </p:attrNameLst>
                                      </p:cBhvr>
                                      <p:tavLst>
                                        <p:tav tm="0">
                                          <p:val>
                                            <p:strVal val="#ppt_x"/>
                                          </p:val>
                                        </p:tav>
                                        <p:tav tm="100000">
                                          <p:val>
                                            <p:strVal val="#ppt_x"/>
                                          </p:val>
                                        </p:tav>
                                      </p:tavLst>
                                    </p:anim>
                                    <p:anim calcmode="lin" valueType="num">
                                      <p:cBhvr>
                                        <p:cTn id="49" dur="1000" fill="hold"/>
                                        <p:tgtEl>
                                          <p:spTgt spid="50"/>
                                        </p:tgtEl>
                                        <p:attrNameLst>
                                          <p:attrName>ppt_y</p:attrName>
                                        </p:attrNameLst>
                                      </p:cBhvr>
                                      <p:tavLst>
                                        <p:tav tm="0">
                                          <p:val>
                                            <p:strVal val="#ppt_y-.1"/>
                                          </p:val>
                                        </p:tav>
                                        <p:tav tm="100000">
                                          <p:val>
                                            <p:strVal val="#ppt_y"/>
                                          </p:val>
                                        </p:tav>
                                      </p:tavLst>
                                    </p:anim>
                                  </p:childTnLst>
                                </p:cTn>
                              </p:par>
                              <p:par>
                                <p:cTn id="50" presetID="53" presetClass="entr" presetSubtype="16" fill="hold" grpId="0" nodeType="withEffect">
                                  <p:stCondLst>
                                    <p:cond delay="0"/>
                                  </p:stCondLst>
                                  <p:childTnLst>
                                    <p:set>
                                      <p:cBhvr>
                                        <p:cTn id="51" dur="1" fill="hold">
                                          <p:stCondLst>
                                            <p:cond delay="0"/>
                                          </p:stCondLst>
                                        </p:cTn>
                                        <p:tgtEl>
                                          <p:spTgt spid="45"/>
                                        </p:tgtEl>
                                        <p:attrNameLst>
                                          <p:attrName>style.visibility</p:attrName>
                                        </p:attrNameLst>
                                      </p:cBhvr>
                                      <p:to>
                                        <p:strVal val="visible"/>
                                      </p:to>
                                    </p:set>
                                    <p:anim calcmode="lin" valueType="num">
                                      <p:cBhvr>
                                        <p:cTn id="52" dur="500" fill="hold"/>
                                        <p:tgtEl>
                                          <p:spTgt spid="45"/>
                                        </p:tgtEl>
                                        <p:attrNameLst>
                                          <p:attrName>ppt_w</p:attrName>
                                        </p:attrNameLst>
                                      </p:cBhvr>
                                      <p:tavLst>
                                        <p:tav tm="0">
                                          <p:val>
                                            <p:fltVal val="0"/>
                                          </p:val>
                                        </p:tav>
                                        <p:tav tm="100000">
                                          <p:val>
                                            <p:strVal val="#ppt_w"/>
                                          </p:val>
                                        </p:tav>
                                      </p:tavLst>
                                    </p:anim>
                                    <p:anim calcmode="lin" valueType="num">
                                      <p:cBhvr>
                                        <p:cTn id="53" dur="500" fill="hold"/>
                                        <p:tgtEl>
                                          <p:spTgt spid="45"/>
                                        </p:tgtEl>
                                        <p:attrNameLst>
                                          <p:attrName>ppt_h</p:attrName>
                                        </p:attrNameLst>
                                      </p:cBhvr>
                                      <p:tavLst>
                                        <p:tav tm="0">
                                          <p:val>
                                            <p:fltVal val="0"/>
                                          </p:val>
                                        </p:tav>
                                        <p:tav tm="100000">
                                          <p:val>
                                            <p:strVal val="#ppt_h"/>
                                          </p:val>
                                        </p:tav>
                                      </p:tavLst>
                                    </p:anim>
                                    <p:animEffect transition="in" filter="fade">
                                      <p:cBhvr>
                                        <p:cTn id="54" dur="500"/>
                                        <p:tgtEl>
                                          <p:spTgt spid="45"/>
                                        </p:tgtEl>
                                      </p:cBhvr>
                                    </p:animEffect>
                                  </p:childTnLst>
                                </p:cTn>
                              </p:par>
                            </p:childTnLst>
                          </p:cTn>
                        </p:par>
                        <p:par>
                          <p:cTn id="55" fill="hold">
                            <p:stCondLst>
                              <p:cond delay="4500"/>
                            </p:stCondLst>
                            <p:childTnLst>
                              <p:par>
                                <p:cTn id="56" presetID="47" presetClass="entr" presetSubtype="0" fill="hold" grpId="0" nodeType="afterEffect">
                                  <p:stCondLst>
                                    <p:cond delay="0"/>
                                  </p:stCondLst>
                                  <p:childTnLst>
                                    <p:set>
                                      <p:cBhvr>
                                        <p:cTn id="57" dur="1" fill="hold">
                                          <p:stCondLst>
                                            <p:cond delay="0"/>
                                          </p:stCondLst>
                                        </p:cTn>
                                        <p:tgtEl>
                                          <p:spTgt spid="51"/>
                                        </p:tgtEl>
                                        <p:attrNameLst>
                                          <p:attrName>style.visibility</p:attrName>
                                        </p:attrNameLst>
                                      </p:cBhvr>
                                      <p:to>
                                        <p:strVal val="visible"/>
                                      </p:to>
                                    </p:set>
                                    <p:animEffect transition="in" filter="fade">
                                      <p:cBhvr>
                                        <p:cTn id="58" dur="1000"/>
                                        <p:tgtEl>
                                          <p:spTgt spid="51"/>
                                        </p:tgtEl>
                                      </p:cBhvr>
                                    </p:animEffect>
                                    <p:anim calcmode="lin" valueType="num">
                                      <p:cBhvr>
                                        <p:cTn id="59" dur="1000" fill="hold"/>
                                        <p:tgtEl>
                                          <p:spTgt spid="51"/>
                                        </p:tgtEl>
                                        <p:attrNameLst>
                                          <p:attrName>ppt_x</p:attrName>
                                        </p:attrNameLst>
                                      </p:cBhvr>
                                      <p:tavLst>
                                        <p:tav tm="0">
                                          <p:val>
                                            <p:strVal val="#ppt_x"/>
                                          </p:val>
                                        </p:tav>
                                        <p:tav tm="100000">
                                          <p:val>
                                            <p:strVal val="#ppt_x"/>
                                          </p:val>
                                        </p:tav>
                                      </p:tavLst>
                                    </p:anim>
                                    <p:anim calcmode="lin" valueType="num">
                                      <p:cBhvr>
                                        <p:cTn id="60" dur="1000" fill="hold"/>
                                        <p:tgtEl>
                                          <p:spTgt spid="5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animBg="1"/>
      <p:bldP spid="40" grpId="0" animBg="1"/>
      <p:bldP spid="41" grpId="0" animBg="1"/>
      <p:bldP spid="42" grpId="0" animBg="1"/>
      <p:bldP spid="43" grpId="0"/>
      <p:bldP spid="44" grpId="0"/>
      <p:bldP spid="45" grpId="0"/>
      <p:bldP spid="49" grpId="0"/>
      <p:bldP spid="50" grpId="0"/>
      <p:bldP spid="51" grpId="0"/>
      <p:bldP spid="5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Flowchart: Process 63"/>
          <p:cNvSpPr/>
          <p:nvPr/>
        </p:nvSpPr>
        <p:spPr>
          <a:xfrm>
            <a:off x="0" y="-2945"/>
            <a:ext cx="12115800" cy="259409"/>
          </a:xfrm>
          <a:prstGeom prst="flowChartProcess">
            <a:avLst/>
          </a:prstGeom>
          <a:solidFill>
            <a:srgbClr val="AC0303"/>
          </a:solidFill>
          <a:ln>
            <a:solidFill>
              <a:srgbClr val="AC03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Flowchart: Process 64"/>
          <p:cNvSpPr/>
          <p:nvPr/>
        </p:nvSpPr>
        <p:spPr>
          <a:xfrm rot="16200000">
            <a:off x="9916192" y="1941937"/>
            <a:ext cx="4206098" cy="316334"/>
          </a:xfrm>
          <a:prstGeom prst="flowChartProcess">
            <a:avLst/>
          </a:prstGeom>
          <a:solidFill>
            <a:srgbClr val="AC0303"/>
          </a:solidFill>
          <a:ln>
            <a:solidFill>
              <a:srgbClr val="AC03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Flowchart: Process 65"/>
          <p:cNvSpPr/>
          <p:nvPr/>
        </p:nvSpPr>
        <p:spPr>
          <a:xfrm>
            <a:off x="0" y="6589613"/>
            <a:ext cx="12192000" cy="268387"/>
          </a:xfrm>
          <a:prstGeom prst="flowChartProcess">
            <a:avLst/>
          </a:prstGeom>
          <a:solidFill>
            <a:srgbClr val="AC0303"/>
          </a:solidFill>
          <a:ln>
            <a:solidFill>
              <a:srgbClr val="AC03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Flowchart: Process 66"/>
          <p:cNvSpPr/>
          <p:nvPr/>
        </p:nvSpPr>
        <p:spPr>
          <a:xfrm rot="16200000">
            <a:off x="-1953206" y="4599994"/>
            <a:ext cx="4206098" cy="309914"/>
          </a:xfrm>
          <a:prstGeom prst="flowChartProcess">
            <a:avLst/>
          </a:prstGeom>
          <a:solidFill>
            <a:srgbClr val="AC0303"/>
          </a:solidFill>
          <a:ln>
            <a:solidFill>
              <a:srgbClr val="AC03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 Box 10">
            <a:extLst>
              <a:ext uri="{FF2B5EF4-FFF2-40B4-BE49-F238E27FC236}">
                <a16:creationId xmlns:a16="http://schemas.microsoft.com/office/drawing/2014/main" id="{F1A2ADDE-2254-40D8-BC6C-1D761EDF0A18}"/>
              </a:ext>
            </a:extLst>
          </p:cNvPr>
          <p:cNvSpPr txBox="1">
            <a:spLocks noChangeArrowheads="1"/>
          </p:cNvSpPr>
          <p:nvPr/>
        </p:nvSpPr>
        <p:spPr bwMode="auto">
          <a:xfrm>
            <a:off x="7458653" y="2098720"/>
            <a:ext cx="1619248" cy="338554"/>
          </a:xfrm>
          <a:prstGeom prst="rect">
            <a:avLst/>
          </a:prstGeom>
          <a:noFill/>
          <a:ln w="9525">
            <a:noFill/>
            <a:miter lim="800000"/>
            <a:headEnd/>
            <a:tailEnd/>
          </a:ln>
        </p:spPr>
        <p:txBody>
          <a:bodyPr wrap="square" lIns="60960" tIns="30480" rIns="60960" bIns="30480">
            <a:spAutoFit/>
          </a:bodyPr>
          <a:lstStyle/>
          <a:p>
            <a:pPr algn="ctr"/>
            <a:r>
              <a:rPr lang="en-US" dirty="0">
                <a:solidFill>
                  <a:srgbClr val="464646"/>
                </a:solidFill>
                <a:latin typeface="Bernard MT Condensed" panose="02050806060905020404" pitchFamily="18" charset="0"/>
              </a:rPr>
              <a:t>Lorem Ipsum</a:t>
            </a:r>
          </a:p>
        </p:txBody>
      </p:sp>
      <p:sp>
        <p:nvSpPr>
          <p:cNvPr id="27" name="TextBox 26">
            <a:extLst>
              <a:ext uri="{FF2B5EF4-FFF2-40B4-BE49-F238E27FC236}">
                <a16:creationId xmlns:a16="http://schemas.microsoft.com/office/drawing/2014/main" id="{2A94E82B-703F-4E7A-9A9C-1BA886A5515B}"/>
              </a:ext>
            </a:extLst>
          </p:cNvPr>
          <p:cNvSpPr txBox="1"/>
          <p:nvPr/>
        </p:nvSpPr>
        <p:spPr>
          <a:xfrm>
            <a:off x="4909504" y="3665219"/>
            <a:ext cx="4256272" cy="1600438"/>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600" dirty="0">
              <a:solidFill>
                <a:schemeClr val="bg1"/>
              </a:solidFill>
              <a:latin typeface="Bernard MT Condensed" panose="02050806060905020404" pitchFamily="18" charset="0"/>
            </a:endParaRPr>
          </a:p>
          <a:p>
            <a:endParaRPr lang="en-US" sz="4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grpSp>
        <p:nvGrpSpPr>
          <p:cNvPr id="28" name="Group 27">
            <a:extLst>
              <a:ext uri="{FF2B5EF4-FFF2-40B4-BE49-F238E27FC236}">
                <a16:creationId xmlns:a16="http://schemas.microsoft.com/office/drawing/2014/main" id="{C1D6035C-C420-41B5-81D3-97DEFF2FA7B0}"/>
              </a:ext>
            </a:extLst>
          </p:cNvPr>
          <p:cNvGrpSpPr/>
          <p:nvPr/>
        </p:nvGrpSpPr>
        <p:grpSpPr>
          <a:xfrm>
            <a:off x="1927512" y="1184318"/>
            <a:ext cx="8006051" cy="1828804"/>
            <a:chOff x="3576349" y="1752600"/>
            <a:chExt cx="8006051" cy="1828804"/>
          </a:xfrm>
        </p:grpSpPr>
        <p:sp>
          <p:nvSpPr>
            <p:cNvPr id="29" name="Freeform: Shape 17">
              <a:extLst>
                <a:ext uri="{FF2B5EF4-FFF2-40B4-BE49-F238E27FC236}">
                  <a16:creationId xmlns:a16="http://schemas.microsoft.com/office/drawing/2014/main" id="{FDF371E1-CC6A-4FDB-90ED-66E5CC3B7B84}"/>
                </a:ext>
              </a:extLst>
            </p:cNvPr>
            <p:cNvSpPr/>
            <p:nvPr/>
          </p:nvSpPr>
          <p:spPr>
            <a:xfrm>
              <a:off x="3576349" y="1752600"/>
              <a:ext cx="8006051" cy="1828804"/>
            </a:xfrm>
            <a:custGeom>
              <a:avLst/>
              <a:gdLst>
                <a:gd name="connsiteX0" fmla="*/ 2563545 w 8006051"/>
                <a:gd name="connsiteY0" fmla="*/ 0 h 1828804"/>
                <a:gd name="connsiteX1" fmla="*/ 4812149 w 8006051"/>
                <a:gd name="connsiteY1" fmla="*/ 0 h 1828804"/>
                <a:gd name="connsiteX2" fmla="*/ 5674749 w 8006051"/>
                <a:gd name="connsiteY2" fmla="*/ 0 h 1828804"/>
                <a:gd name="connsiteX3" fmla="*/ 7923353 w 8006051"/>
                <a:gd name="connsiteY3" fmla="*/ 0 h 1828804"/>
                <a:gd name="connsiteX4" fmla="*/ 8006051 w 8006051"/>
                <a:gd name="connsiteY4" fmla="*/ 82698 h 1828804"/>
                <a:gd name="connsiteX5" fmla="*/ 8006051 w 8006051"/>
                <a:gd name="connsiteY5" fmla="*/ 1746102 h 1828804"/>
                <a:gd name="connsiteX6" fmla="*/ 7923353 w 8006051"/>
                <a:gd name="connsiteY6" fmla="*/ 1828800 h 1828804"/>
                <a:gd name="connsiteX7" fmla="*/ 5674749 w 8006051"/>
                <a:gd name="connsiteY7" fmla="*/ 1828800 h 1828804"/>
                <a:gd name="connsiteX8" fmla="*/ 4812149 w 8006051"/>
                <a:gd name="connsiteY8" fmla="*/ 1828800 h 1828804"/>
                <a:gd name="connsiteX9" fmla="*/ 3193922 w 8006051"/>
                <a:gd name="connsiteY9" fmla="*/ 1828800 h 1828804"/>
                <a:gd name="connsiteX10" fmla="*/ 3193902 w 8006051"/>
                <a:gd name="connsiteY10" fmla="*/ 1828804 h 1828804"/>
                <a:gd name="connsiteX11" fmla="*/ 82698 w 8006051"/>
                <a:gd name="connsiteY11" fmla="*/ 1828804 h 1828804"/>
                <a:gd name="connsiteX12" fmla="*/ 0 w 8006051"/>
                <a:gd name="connsiteY12" fmla="*/ 1746106 h 1828804"/>
                <a:gd name="connsiteX13" fmla="*/ 0 w 8006051"/>
                <a:gd name="connsiteY13" fmla="*/ 82702 h 1828804"/>
                <a:gd name="connsiteX14" fmla="*/ 82698 w 8006051"/>
                <a:gd name="connsiteY14" fmla="*/ 4 h 1828804"/>
                <a:gd name="connsiteX15" fmla="*/ 2563526 w 8006051"/>
                <a:gd name="connsiteY15" fmla="*/ 4 h 1828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006051" h="1828804">
                  <a:moveTo>
                    <a:pt x="2563545" y="0"/>
                  </a:moveTo>
                  <a:lnTo>
                    <a:pt x="4812149" y="0"/>
                  </a:lnTo>
                  <a:lnTo>
                    <a:pt x="5674749" y="0"/>
                  </a:lnTo>
                  <a:lnTo>
                    <a:pt x="7923353" y="0"/>
                  </a:lnTo>
                  <a:cubicBezTo>
                    <a:pt x="7969026" y="0"/>
                    <a:pt x="8006051" y="37025"/>
                    <a:pt x="8006051" y="82698"/>
                  </a:cubicBezTo>
                  <a:lnTo>
                    <a:pt x="8006051" y="1746102"/>
                  </a:lnTo>
                  <a:cubicBezTo>
                    <a:pt x="8006051" y="1791775"/>
                    <a:pt x="7969026" y="1828800"/>
                    <a:pt x="7923353" y="1828800"/>
                  </a:cubicBezTo>
                  <a:lnTo>
                    <a:pt x="5674749" y="1828800"/>
                  </a:lnTo>
                  <a:lnTo>
                    <a:pt x="4812149" y="1828800"/>
                  </a:lnTo>
                  <a:lnTo>
                    <a:pt x="3193922" y="1828800"/>
                  </a:lnTo>
                  <a:lnTo>
                    <a:pt x="3193902" y="1828804"/>
                  </a:lnTo>
                  <a:lnTo>
                    <a:pt x="82698" y="1828804"/>
                  </a:lnTo>
                  <a:cubicBezTo>
                    <a:pt x="37025" y="1828804"/>
                    <a:pt x="0" y="1791779"/>
                    <a:pt x="0" y="1746106"/>
                  </a:cubicBezTo>
                  <a:lnTo>
                    <a:pt x="0" y="82702"/>
                  </a:lnTo>
                  <a:cubicBezTo>
                    <a:pt x="0" y="37029"/>
                    <a:pt x="37025" y="4"/>
                    <a:pt x="82698" y="4"/>
                  </a:cubicBezTo>
                  <a:lnTo>
                    <a:pt x="2563526" y="4"/>
                  </a:lnTo>
                  <a:close/>
                </a:path>
              </a:pathLst>
            </a:custGeom>
            <a:solidFill>
              <a:srgbClr val="FF2B2A"/>
            </a:solidFill>
            <a:ln>
              <a:no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0" name="Freeform: Shape 13">
              <a:extLst>
                <a:ext uri="{FF2B5EF4-FFF2-40B4-BE49-F238E27FC236}">
                  <a16:creationId xmlns:a16="http://schemas.microsoft.com/office/drawing/2014/main" id="{19F7FF01-B074-46EA-AA38-212EEF18AB91}"/>
                </a:ext>
              </a:extLst>
            </p:cNvPr>
            <p:cNvSpPr/>
            <p:nvPr/>
          </p:nvSpPr>
          <p:spPr>
            <a:xfrm rot="16200000">
              <a:off x="7636285" y="2112268"/>
              <a:ext cx="1828801" cy="1109472"/>
            </a:xfrm>
            <a:custGeom>
              <a:avLst/>
              <a:gdLst>
                <a:gd name="connsiteX0" fmla="*/ 1828800 w 1828801"/>
                <a:gd name="connsiteY0" fmla="*/ 1101130 h 1109472"/>
                <a:gd name="connsiteX1" fmla="*/ 1828800 w 1828801"/>
                <a:gd name="connsiteY1" fmla="*/ 1101131 h 1109472"/>
                <a:gd name="connsiteX2" fmla="*/ 1 w 1828801"/>
                <a:gd name="connsiteY2" fmla="*/ 1101131 h 1109472"/>
                <a:gd name="connsiteX3" fmla="*/ 1 w 1828801"/>
                <a:gd name="connsiteY3" fmla="*/ 1109472 h 1109472"/>
                <a:gd name="connsiteX4" fmla="*/ 0 w 1828801"/>
                <a:gd name="connsiteY4" fmla="*/ 1109472 h 1109472"/>
                <a:gd name="connsiteX5" fmla="*/ 0 w 1828801"/>
                <a:gd name="connsiteY5" fmla="*/ 800100 h 1109472"/>
                <a:gd name="connsiteX6" fmla="*/ 344037 w 1828801"/>
                <a:gd name="connsiteY6" fmla="*/ 800100 h 1109472"/>
                <a:gd name="connsiteX7" fmla="*/ 2 w 1828801"/>
                <a:gd name="connsiteY7" fmla="*/ 1101130 h 1109472"/>
                <a:gd name="connsiteX8" fmla="*/ 1828800 w 1828801"/>
                <a:gd name="connsiteY8" fmla="*/ 800100 h 1109472"/>
                <a:gd name="connsiteX9" fmla="*/ 1828800 w 1828801"/>
                <a:gd name="connsiteY9" fmla="*/ 1101129 h 1109472"/>
                <a:gd name="connsiteX10" fmla="*/ 1484767 w 1828801"/>
                <a:gd name="connsiteY10" fmla="*/ 800100 h 1109472"/>
                <a:gd name="connsiteX11" fmla="*/ 1828801 w 1828801"/>
                <a:gd name="connsiteY11" fmla="*/ 800099 h 1109472"/>
                <a:gd name="connsiteX12" fmla="*/ 1484766 w 1828801"/>
                <a:gd name="connsiteY12" fmla="*/ 800099 h 1109472"/>
                <a:gd name="connsiteX13" fmla="*/ 914402 w 1828801"/>
                <a:gd name="connsiteY13" fmla="*/ 301031 h 1109472"/>
                <a:gd name="connsiteX14" fmla="*/ 344038 w 1828801"/>
                <a:gd name="connsiteY14" fmla="*/ 800099 h 1109472"/>
                <a:gd name="connsiteX15" fmla="*/ 1 w 1828801"/>
                <a:gd name="connsiteY15" fmla="*/ 800099 h 1109472"/>
                <a:gd name="connsiteX16" fmla="*/ 914401 w 1828801"/>
                <a:gd name="connsiteY16" fmla="*/ 0 h 1109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828801" h="1109472">
                  <a:moveTo>
                    <a:pt x="1828800" y="1101130"/>
                  </a:moveTo>
                  <a:lnTo>
                    <a:pt x="1828800" y="1101131"/>
                  </a:lnTo>
                  <a:lnTo>
                    <a:pt x="1" y="1101131"/>
                  </a:lnTo>
                  <a:lnTo>
                    <a:pt x="1" y="1109472"/>
                  </a:lnTo>
                  <a:lnTo>
                    <a:pt x="0" y="1109472"/>
                  </a:lnTo>
                  <a:lnTo>
                    <a:pt x="0" y="800100"/>
                  </a:lnTo>
                  <a:lnTo>
                    <a:pt x="344037" y="800100"/>
                  </a:lnTo>
                  <a:lnTo>
                    <a:pt x="2" y="1101130"/>
                  </a:lnTo>
                  <a:close/>
                  <a:moveTo>
                    <a:pt x="1828800" y="800100"/>
                  </a:moveTo>
                  <a:lnTo>
                    <a:pt x="1828800" y="1101129"/>
                  </a:lnTo>
                  <a:lnTo>
                    <a:pt x="1484767" y="800100"/>
                  </a:lnTo>
                  <a:close/>
                  <a:moveTo>
                    <a:pt x="1828801" y="800099"/>
                  </a:moveTo>
                  <a:lnTo>
                    <a:pt x="1484766" y="800099"/>
                  </a:lnTo>
                  <a:lnTo>
                    <a:pt x="914402" y="301031"/>
                  </a:lnTo>
                  <a:lnTo>
                    <a:pt x="344038" y="800099"/>
                  </a:lnTo>
                  <a:lnTo>
                    <a:pt x="1" y="800099"/>
                  </a:lnTo>
                  <a:lnTo>
                    <a:pt x="914401" y="0"/>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Freeform: Shape 12">
              <a:extLst>
                <a:ext uri="{FF2B5EF4-FFF2-40B4-BE49-F238E27FC236}">
                  <a16:creationId xmlns:a16="http://schemas.microsoft.com/office/drawing/2014/main" id="{425D022D-9E65-4687-A3B5-F52C0F36446F}"/>
                </a:ext>
              </a:extLst>
            </p:cNvPr>
            <p:cNvSpPr/>
            <p:nvPr/>
          </p:nvSpPr>
          <p:spPr>
            <a:xfrm rot="16200000">
              <a:off x="9170050" y="1169053"/>
              <a:ext cx="1828801" cy="2995899"/>
            </a:xfrm>
            <a:custGeom>
              <a:avLst/>
              <a:gdLst/>
              <a:ahLst/>
              <a:cxnLst/>
              <a:rect l="l" t="t" r="r" b="b"/>
              <a:pathLst>
                <a:path w="1828801" h="2995899">
                  <a:moveTo>
                    <a:pt x="1189479" y="608578"/>
                  </a:moveTo>
                  <a:cubicBezTo>
                    <a:pt x="1189479" y="618004"/>
                    <a:pt x="1186068" y="624763"/>
                    <a:pt x="1179247" y="628856"/>
                  </a:cubicBezTo>
                  <a:cubicBezTo>
                    <a:pt x="1172425" y="632948"/>
                    <a:pt x="1160209" y="634995"/>
                    <a:pt x="1142598" y="634995"/>
                  </a:cubicBezTo>
                  <a:lnTo>
                    <a:pt x="711740" y="634995"/>
                  </a:lnTo>
                  <a:cubicBezTo>
                    <a:pt x="701819" y="634995"/>
                    <a:pt x="693261" y="632452"/>
                    <a:pt x="686068" y="627367"/>
                  </a:cubicBezTo>
                  <a:cubicBezTo>
                    <a:pt x="678874" y="622282"/>
                    <a:pt x="675278" y="615523"/>
                    <a:pt x="675278" y="607090"/>
                  </a:cubicBezTo>
                  <a:cubicBezTo>
                    <a:pt x="675278" y="589726"/>
                    <a:pt x="687432" y="581045"/>
                    <a:pt x="711740" y="581045"/>
                  </a:cubicBezTo>
                  <a:lnTo>
                    <a:pt x="1142598" y="581045"/>
                  </a:lnTo>
                  <a:cubicBezTo>
                    <a:pt x="1173852" y="581045"/>
                    <a:pt x="1189479" y="590222"/>
                    <a:pt x="1189479" y="608578"/>
                  </a:cubicBezTo>
                  <a:close/>
                  <a:moveTo>
                    <a:pt x="1237848" y="611554"/>
                  </a:moveTo>
                  <a:cubicBezTo>
                    <a:pt x="1237848" y="561945"/>
                    <a:pt x="1212051" y="520831"/>
                    <a:pt x="1160457" y="488213"/>
                  </a:cubicBezTo>
                  <a:cubicBezTo>
                    <a:pt x="1108863" y="455595"/>
                    <a:pt x="1032217" y="439286"/>
                    <a:pt x="930518" y="439286"/>
                  </a:cubicBezTo>
                  <a:cubicBezTo>
                    <a:pt x="828322" y="439286"/>
                    <a:pt x="752420" y="455781"/>
                    <a:pt x="702811" y="488771"/>
                  </a:cubicBezTo>
                  <a:cubicBezTo>
                    <a:pt x="653201" y="521761"/>
                    <a:pt x="628397" y="561077"/>
                    <a:pt x="628397" y="606717"/>
                  </a:cubicBezTo>
                  <a:cubicBezTo>
                    <a:pt x="628397" y="654839"/>
                    <a:pt x="654442" y="695704"/>
                    <a:pt x="706531" y="729315"/>
                  </a:cubicBezTo>
                  <a:cubicBezTo>
                    <a:pt x="758621" y="762925"/>
                    <a:pt x="835268" y="779730"/>
                    <a:pt x="936471" y="779730"/>
                  </a:cubicBezTo>
                  <a:cubicBezTo>
                    <a:pt x="997242" y="779730"/>
                    <a:pt x="1049766" y="773033"/>
                    <a:pt x="1094043" y="759638"/>
                  </a:cubicBezTo>
                  <a:cubicBezTo>
                    <a:pt x="1138319" y="746244"/>
                    <a:pt x="1173356" y="726152"/>
                    <a:pt x="1199153" y="699363"/>
                  </a:cubicBezTo>
                  <a:cubicBezTo>
                    <a:pt x="1224949" y="672574"/>
                    <a:pt x="1237848" y="643304"/>
                    <a:pt x="1237848" y="611554"/>
                  </a:cubicBezTo>
                  <a:close/>
                  <a:moveTo>
                    <a:pt x="1238592" y="992778"/>
                  </a:moveTo>
                  <a:cubicBezTo>
                    <a:pt x="1238592" y="986080"/>
                    <a:pt x="1237786" y="981367"/>
                    <a:pt x="1236174" y="978639"/>
                  </a:cubicBezTo>
                  <a:cubicBezTo>
                    <a:pt x="1234561" y="975910"/>
                    <a:pt x="1223957" y="966981"/>
                    <a:pt x="1204362" y="951850"/>
                  </a:cubicBezTo>
                  <a:cubicBezTo>
                    <a:pt x="1179061" y="932254"/>
                    <a:pt x="1158845" y="912162"/>
                    <a:pt x="1143714" y="891574"/>
                  </a:cubicBezTo>
                  <a:cubicBezTo>
                    <a:pt x="1128583" y="870987"/>
                    <a:pt x="1118537" y="854740"/>
                    <a:pt x="1113576" y="842833"/>
                  </a:cubicBezTo>
                  <a:cubicBezTo>
                    <a:pt x="1110104" y="833904"/>
                    <a:pt x="1106941" y="828323"/>
                    <a:pt x="1104089" y="826090"/>
                  </a:cubicBezTo>
                  <a:cubicBezTo>
                    <a:pt x="1101236" y="823858"/>
                    <a:pt x="1096957" y="822741"/>
                    <a:pt x="1091252" y="822741"/>
                  </a:cubicBezTo>
                  <a:lnTo>
                    <a:pt x="1076369" y="822741"/>
                  </a:lnTo>
                  <a:cubicBezTo>
                    <a:pt x="1067936" y="822741"/>
                    <a:pt x="1063719" y="826586"/>
                    <a:pt x="1063719" y="834276"/>
                  </a:cubicBezTo>
                  <a:cubicBezTo>
                    <a:pt x="1063719" y="849903"/>
                    <a:pt x="1067564" y="868878"/>
                    <a:pt x="1075253" y="891202"/>
                  </a:cubicBezTo>
                  <a:lnTo>
                    <a:pt x="704299" y="891202"/>
                  </a:lnTo>
                  <a:cubicBezTo>
                    <a:pt x="696361" y="891202"/>
                    <a:pt x="690284" y="884257"/>
                    <a:pt x="686068" y="870366"/>
                  </a:cubicBezTo>
                  <a:cubicBezTo>
                    <a:pt x="683339" y="861437"/>
                    <a:pt x="680487" y="856290"/>
                    <a:pt x="677510" y="854926"/>
                  </a:cubicBezTo>
                  <a:cubicBezTo>
                    <a:pt x="674533" y="853561"/>
                    <a:pt x="666844" y="852879"/>
                    <a:pt x="654442" y="852879"/>
                  </a:cubicBezTo>
                  <a:cubicBezTo>
                    <a:pt x="645760" y="852879"/>
                    <a:pt x="640303" y="853685"/>
                    <a:pt x="638071" y="855298"/>
                  </a:cubicBezTo>
                  <a:cubicBezTo>
                    <a:pt x="635838" y="856910"/>
                    <a:pt x="634722" y="861313"/>
                    <a:pt x="634722" y="868506"/>
                  </a:cubicBezTo>
                  <a:lnTo>
                    <a:pt x="634722" y="1038914"/>
                  </a:lnTo>
                  <a:cubicBezTo>
                    <a:pt x="634722" y="1047596"/>
                    <a:pt x="637946" y="1051937"/>
                    <a:pt x="644396" y="1051937"/>
                  </a:cubicBezTo>
                  <a:cubicBezTo>
                    <a:pt x="660767" y="1051937"/>
                    <a:pt x="670875" y="1051131"/>
                    <a:pt x="674719" y="1049518"/>
                  </a:cubicBezTo>
                  <a:cubicBezTo>
                    <a:pt x="678564" y="1047906"/>
                    <a:pt x="682223" y="1043503"/>
                    <a:pt x="685696" y="1036310"/>
                  </a:cubicBezTo>
                  <a:cubicBezTo>
                    <a:pt x="689912" y="1027876"/>
                    <a:pt x="694749" y="1023659"/>
                    <a:pt x="700206" y="1023659"/>
                  </a:cubicBezTo>
                  <a:lnTo>
                    <a:pt x="1238592" y="1023659"/>
                  </a:lnTo>
                  <a:close/>
                  <a:moveTo>
                    <a:pt x="1828800" y="800100"/>
                  </a:moveTo>
                  <a:lnTo>
                    <a:pt x="1828800" y="2913201"/>
                  </a:lnTo>
                  <a:cubicBezTo>
                    <a:pt x="1828800" y="2958874"/>
                    <a:pt x="1791775" y="2995899"/>
                    <a:pt x="1746102" y="2995899"/>
                  </a:cubicBezTo>
                  <a:lnTo>
                    <a:pt x="82698" y="2995899"/>
                  </a:lnTo>
                  <a:cubicBezTo>
                    <a:pt x="37025" y="2995899"/>
                    <a:pt x="0" y="2958874"/>
                    <a:pt x="0" y="2913201"/>
                  </a:cubicBezTo>
                  <a:lnTo>
                    <a:pt x="0" y="800100"/>
                  </a:lnTo>
                  <a:close/>
                  <a:moveTo>
                    <a:pt x="1828801" y="800099"/>
                  </a:moveTo>
                  <a:lnTo>
                    <a:pt x="1" y="800099"/>
                  </a:lnTo>
                  <a:lnTo>
                    <a:pt x="914401" y="0"/>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32" name="TextBox 31">
            <a:extLst>
              <a:ext uri="{FF2B5EF4-FFF2-40B4-BE49-F238E27FC236}">
                <a16:creationId xmlns:a16="http://schemas.microsoft.com/office/drawing/2014/main" id="{BAE01651-E361-4EDC-97A6-8969113F4902}"/>
              </a:ext>
            </a:extLst>
          </p:cNvPr>
          <p:cNvSpPr txBox="1"/>
          <p:nvPr/>
        </p:nvSpPr>
        <p:spPr>
          <a:xfrm>
            <a:off x="2102454" y="1418528"/>
            <a:ext cx="4167234" cy="1323439"/>
          </a:xfrm>
          <a:prstGeom prst="rect">
            <a:avLst/>
          </a:prstGeom>
          <a:noFill/>
        </p:spPr>
        <p:txBody>
          <a:bodyPr wrap="square" rtlCol="0">
            <a:spAutoFit/>
          </a:bodyPr>
          <a:lstStyle/>
          <a:p>
            <a:pPr algn="justLow" rtl="1" fontAlgn="base"/>
            <a:r>
              <a:rPr lang="fa-IR" sz="1600" b="1" dirty="0">
                <a:solidFill>
                  <a:schemeClr val="bg1"/>
                </a:solidFill>
                <a:cs typeface="B Nazanin" panose="00000400000000000000" pitchFamily="2" charset="-78"/>
              </a:rPr>
              <a:t> </a:t>
            </a:r>
            <a:r>
              <a:rPr lang="fa-IR" sz="1600" dirty="0">
                <a:solidFill>
                  <a:schemeClr val="bg1"/>
                </a:solidFill>
                <a:cs typeface="B Nazanin" panose="00000400000000000000" pitchFamily="2" charset="-78"/>
              </a:rPr>
              <a:t>در حالت کلی به </a:t>
            </a:r>
            <a:r>
              <a:rPr lang="fa-IR" sz="1600" b="1" dirty="0">
                <a:solidFill>
                  <a:schemeClr val="bg1"/>
                </a:solidFill>
                <a:cs typeface="B Nazanin" panose="00000400000000000000" pitchFamily="2" charset="-78"/>
              </a:rPr>
              <a:t>3</a:t>
            </a:r>
            <a:r>
              <a:rPr lang="fa-IR" sz="1600" dirty="0">
                <a:solidFill>
                  <a:schemeClr val="bg1"/>
                </a:solidFill>
                <a:cs typeface="B Nazanin" panose="00000400000000000000" pitchFamily="2" charset="-78"/>
              </a:rPr>
              <a:t> طریق کلام، لحن و طنین و حرکات اجزای بدن می توان اطلاعات را انتقال داد. در این میان تحقیقات نشان می دهد که </a:t>
            </a:r>
            <a:r>
              <a:rPr lang="fa-IR" sz="1600" b="1" dirty="0">
                <a:solidFill>
                  <a:schemeClr val="bg1"/>
                </a:solidFill>
                <a:cs typeface="B Nazanin" panose="00000400000000000000" pitchFamily="2" charset="-78"/>
              </a:rPr>
              <a:t>7% </a:t>
            </a:r>
            <a:r>
              <a:rPr lang="fa-IR" sz="1600" dirty="0">
                <a:solidFill>
                  <a:schemeClr val="bg1"/>
                </a:solidFill>
                <a:cs typeface="B Nazanin" panose="00000400000000000000" pitchFamily="2" charset="-78"/>
              </a:rPr>
              <a:t>از اطلاعات توسط </a:t>
            </a:r>
            <a:r>
              <a:rPr lang="fa-IR" sz="1600" b="1" dirty="0">
                <a:solidFill>
                  <a:schemeClr val="bg1"/>
                </a:solidFill>
                <a:cs typeface="B Nazanin" panose="00000400000000000000" pitchFamily="2" charset="-78"/>
              </a:rPr>
              <a:t>کلام</a:t>
            </a:r>
            <a:r>
              <a:rPr lang="fa-IR" sz="1600" dirty="0">
                <a:solidFill>
                  <a:schemeClr val="bg1"/>
                </a:solidFill>
                <a:cs typeface="B Nazanin" panose="00000400000000000000" pitchFamily="2" charset="-78"/>
              </a:rPr>
              <a:t>، </a:t>
            </a:r>
            <a:r>
              <a:rPr lang="fa-IR" sz="1600" b="1" dirty="0">
                <a:solidFill>
                  <a:schemeClr val="bg1"/>
                </a:solidFill>
                <a:cs typeface="B Nazanin" panose="00000400000000000000" pitchFamily="2" charset="-78"/>
              </a:rPr>
              <a:t>38% </a:t>
            </a:r>
            <a:r>
              <a:rPr lang="fa-IR" sz="1600" dirty="0">
                <a:solidFill>
                  <a:schemeClr val="bg1"/>
                </a:solidFill>
                <a:cs typeface="B Nazanin" panose="00000400000000000000" pitchFamily="2" charset="-78"/>
              </a:rPr>
              <a:t>توسط </a:t>
            </a:r>
            <a:r>
              <a:rPr lang="fa-IR" sz="1600" b="1" dirty="0">
                <a:solidFill>
                  <a:schemeClr val="bg1"/>
                </a:solidFill>
                <a:cs typeface="B Nazanin" panose="00000400000000000000" pitchFamily="2" charset="-78"/>
              </a:rPr>
              <a:t>لحن</a:t>
            </a:r>
            <a:r>
              <a:rPr lang="fa-IR" sz="1600" dirty="0">
                <a:solidFill>
                  <a:schemeClr val="bg1"/>
                </a:solidFill>
                <a:cs typeface="B Nazanin" panose="00000400000000000000" pitchFamily="2" charset="-78"/>
              </a:rPr>
              <a:t> و </a:t>
            </a:r>
            <a:r>
              <a:rPr lang="fa-IR" sz="1600" b="1" dirty="0">
                <a:solidFill>
                  <a:schemeClr val="bg1"/>
                </a:solidFill>
                <a:cs typeface="B Nazanin" panose="00000400000000000000" pitchFamily="2" charset="-78"/>
              </a:rPr>
              <a:t>طنین</a:t>
            </a:r>
            <a:r>
              <a:rPr lang="fa-IR" sz="1600" dirty="0">
                <a:solidFill>
                  <a:schemeClr val="bg1"/>
                </a:solidFill>
                <a:cs typeface="B Nazanin" panose="00000400000000000000" pitchFamily="2" charset="-78"/>
              </a:rPr>
              <a:t> </a:t>
            </a:r>
            <a:r>
              <a:rPr lang="fa-IR" sz="1600" b="1" dirty="0">
                <a:solidFill>
                  <a:schemeClr val="bg1"/>
                </a:solidFill>
                <a:cs typeface="B Nazanin" panose="00000400000000000000" pitchFamily="2" charset="-78"/>
              </a:rPr>
              <a:t>صدا</a:t>
            </a:r>
            <a:r>
              <a:rPr lang="fa-IR" sz="1600" dirty="0">
                <a:solidFill>
                  <a:schemeClr val="bg1"/>
                </a:solidFill>
                <a:cs typeface="B Nazanin" panose="00000400000000000000" pitchFamily="2" charset="-78"/>
              </a:rPr>
              <a:t> که شامل تغییر تن صدا و... می شود و </a:t>
            </a:r>
            <a:r>
              <a:rPr lang="fa-IR" sz="1600" b="1" dirty="0">
                <a:solidFill>
                  <a:schemeClr val="bg1"/>
                </a:solidFill>
                <a:cs typeface="B Nazanin" panose="00000400000000000000" pitchFamily="2" charset="-78"/>
              </a:rPr>
              <a:t>55% </a:t>
            </a:r>
            <a:r>
              <a:rPr lang="fa-IR" sz="1600" dirty="0">
                <a:solidFill>
                  <a:schemeClr val="bg1"/>
                </a:solidFill>
                <a:cs typeface="B Nazanin" panose="00000400000000000000" pitchFamily="2" charset="-78"/>
              </a:rPr>
              <a:t>آن توسط </a:t>
            </a:r>
            <a:r>
              <a:rPr lang="fa-IR" sz="1600" b="1" dirty="0">
                <a:solidFill>
                  <a:schemeClr val="bg1"/>
                </a:solidFill>
                <a:cs typeface="B Nazanin" panose="00000400000000000000" pitchFamily="2" charset="-78"/>
              </a:rPr>
              <a:t>حرکات بدن</a:t>
            </a:r>
            <a:r>
              <a:rPr lang="fa-IR" sz="1600" dirty="0">
                <a:solidFill>
                  <a:schemeClr val="bg1"/>
                </a:solidFill>
                <a:cs typeface="B Nazanin" panose="00000400000000000000" pitchFamily="2" charset="-78"/>
              </a:rPr>
              <a:t>، انتقال می یابد. </a:t>
            </a:r>
          </a:p>
        </p:txBody>
      </p:sp>
      <p:sp>
        <p:nvSpPr>
          <p:cNvPr id="33" name="Text Box 10">
            <a:extLst>
              <a:ext uri="{FF2B5EF4-FFF2-40B4-BE49-F238E27FC236}">
                <a16:creationId xmlns:a16="http://schemas.microsoft.com/office/drawing/2014/main" id="{F1A2ADDE-2254-40D8-BC6C-1D761EDF0A18}"/>
              </a:ext>
            </a:extLst>
          </p:cNvPr>
          <p:cNvSpPr txBox="1">
            <a:spLocks noChangeArrowheads="1"/>
          </p:cNvSpPr>
          <p:nvPr/>
        </p:nvSpPr>
        <p:spPr bwMode="auto">
          <a:xfrm>
            <a:off x="8200972" y="1604579"/>
            <a:ext cx="1619248" cy="892552"/>
          </a:xfrm>
          <a:prstGeom prst="rect">
            <a:avLst/>
          </a:prstGeom>
          <a:noFill/>
          <a:ln w="9525">
            <a:noFill/>
            <a:miter lim="800000"/>
            <a:headEnd/>
            <a:tailEnd/>
          </a:ln>
        </p:spPr>
        <p:txBody>
          <a:bodyPr wrap="square" lIns="60960" tIns="30480" rIns="60960" bIns="30480">
            <a:spAutoFit/>
          </a:bodyPr>
          <a:lstStyle/>
          <a:p>
            <a:pPr algn="ctr"/>
            <a:r>
              <a:rPr lang="fa-IR" b="1" dirty="0">
                <a:cs typeface="B Nazanin" panose="00000400000000000000" pitchFamily="2" charset="-78"/>
              </a:rPr>
              <a:t>به شیوه های انتقال اطلاعات توجه کنید</a:t>
            </a:r>
            <a:endParaRPr lang="en-US" dirty="0">
              <a:solidFill>
                <a:srgbClr val="464646"/>
              </a:solidFill>
              <a:latin typeface="Bernard MT Condensed" panose="02050806060905020404" pitchFamily="18" charset="0"/>
            </a:endParaRPr>
          </a:p>
        </p:txBody>
      </p:sp>
      <p:grpSp>
        <p:nvGrpSpPr>
          <p:cNvPr id="34" name="Group 33">
            <a:extLst>
              <a:ext uri="{FF2B5EF4-FFF2-40B4-BE49-F238E27FC236}">
                <a16:creationId xmlns:a16="http://schemas.microsoft.com/office/drawing/2014/main" id="{3B15973E-E50C-4BDA-97AF-090B408A2F34}"/>
              </a:ext>
            </a:extLst>
          </p:cNvPr>
          <p:cNvGrpSpPr/>
          <p:nvPr/>
        </p:nvGrpSpPr>
        <p:grpSpPr>
          <a:xfrm>
            <a:off x="1899949" y="3568739"/>
            <a:ext cx="8006051" cy="1835162"/>
            <a:chOff x="3573301" y="4205974"/>
            <a:chExt cx="8006051" cy="1835162"/>
          </a:xfrm>
        </p:grpSpPr>
        <p:sp>
          <p:nvSpPr>
            <p:cNvPr id="35" name="Freeform: Shape 15">
              <a:extLst>
                <a:ext uri="{FF2B5EF4-FFF2-40B4-BE49-F238E27FC236}">
                  <a16:creationId xmlns:a16="http://schemas.microsoft.com/office/drawing/2014/main" id="{E8D81482-F411-4B58-AF76-E6339E0BEA02}"/>
                </a:ext>
              </a:extLst>
            </p:cNvPr>
            <p:cNvSpPr/>
            <p:nvPr/>
          </p:nvSpPr>
          <p:spPr>
            <a:xfrm>
              <a:off x="3573301" y="4205974"/>
              <a:ext cx="8006051" cy="1828804"/>
            </a:xfrm>
            <a:custGeom>
              <a:avLst/>
              <a:gdLst>
                <a:gd name="connsiteX0" fmla="*/ 2563545 w 8006051"/>
                <a:gd name="connsiteY0" fmla="*/ 0 h 1828804"/>
                <a:gd name="connsiteX1" fmla="*/ 4812149 w 8006051"/>
                <a:gd name="connsiteY1" fmla="*/ 0 h 1828804"/>
                <a:gd name="connsiteX2" fmla="*/ 5674749 w 8006051"/>
                <a:gd name="connsiteY2" fmla="*/ 0 h 1828804"/>
                <a:gd name="connsiteX3" fmla="*/ 7923353 w 8006051"/>
                <a:gd name="connsiteY3" fmla="*/ 0 h 1828804"/>
                <a:gd name="connsiteX4" fmla="*/ 8006051 w 8006051"/>
                <a:gd name="connsiteY4" fmla="*/ 82698 h 1828804"/>
                <a:gd name="connsiteX5" fmla="*/ 8006051 w 8006051"/>
                <a:gd name="connsiteY5" fmla="*/ 1746102 h 1828804"/>
                <a:gd name="connsiteX6" fmla="*/ 7923353 w 8006051"/>
                <a:gd name="connsiteY6" fmla="*/ 1828800 h 1828804"/>
                <a:gd name="connsiteX7" fmla="*/ 5674749 w 8006051"/>
                <a:gd name="connsiteY7" fmla="*/ 1828800 h 1828804"/>
                <a:gd name="connsiteX8" fmla="*/ 4812149 w 8006051"/>
                <a:gd name="connsiteY8" fmla="*/ 1828800 h 1828804"/>
                <a:gd name="connsiteX9" fmla="*/ 3193922 w 8006051"/>
                <a:gd name="connsiteY9" fmla="*/ 1828800 h 1828804"/>
                <a:gd name="connsiteX10" fmla="*/ 3193902 w 8006051"/>
                <a:gd name="connsiteY10" fmla="*/ 1828804 h 1828804"/>
                <a:gd name="connsiteX11" fmla="*/ 82698 w 8006051"/>
                <a:gd name="connsiteY11" fmla="*/ 1828804 h 1828804"/>
                <a:gd name="connsiteX12" fmla="*/ 0 w 8006051"/>
                <a:gd name="connsiteY12" fmla="*/ 1746106 h 1828804"/>
                <a:gd name="connsiteX13" fmla="*/ 0 w 8006051"/>
                <a:gd name="connsiteY13" fmla="*/ 82702 h 1828804"/>
                <a:gd name="connsiteX14" fmla="*/ 82698 w 8006051"/>
                <a:gd name="connsiteY14" fmla="*/ 4 h 1828804"/>
                <a:gd name="connsiteX15" fmla="*/ 2563526 w 8006051"/>
                <a:gd name="connsiteY15" fmla="*/ 4 h 1828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006051" h="1828804">
                  <a:moveTo>
                    <a:pt x="2563545" y="0"/>
                  </a:moveTo>
                  <a:lnTo>
                    <a:pt x="4812149" y="0"/>
                  </a:lnTo>
                  <a:lnTo>
                    <a:pt x="5674749" y="0"/>
                  </a:lnTo>
                  <a:lnTo>
                    <a:pt x="7923353" y="0"/>
                  </a:lnTo>
                  <a:cubicBezTo>
                    <a:pt x="7969026" y="0"/>
                    <a:pt x="8006051" y="37025"/>
                    <a:pt x="8006051" y="82698"/>
                  </a:cubicBezTo>
                  <a:lnTo>
                    <a:pt x="8006051" y="1746102"/>
                  </a:lnTo>
                  <a:cubicBezTo>
                    <a:pt x="8006051" y="1791775"/>
                    <a:pt x="7969026" y="1828800"/>
                    <a:pt x="7923353" y="1828800"/>
                  </a:cubicBezTo>
                  <a:lnTo>
                    <a:pt x="5674749" y="1828800"/>
                  </a:lnTo>
                  <a:lnTo>
                    <a:pt x="4812149" y="1828800"/>
                  </a:lnTo>
                  <a:lnTo>
                    <a:pt x="3193922" y="1828800"/>
                  </a:lnTo>
                  <a:lnTo>
                    <a:pt x="3193902" y="1828804"/>
                  </a:lnTo>
                  <a:lnTo>
                    <a:pt x="82698" y="1828804"/>
                  </a:lnTo>
                  <a:cubicBezTo>
                    <a:pt x="37025" y="1828804"/>
                    <a:pt x="0" y="1791779"/>
                    <a:pt x="0" y="1746106"/>
                  </a:cubicBezTo>
                  <a:lnTo>
                    <a:pt x="0" y="82702"/>
                  </a:lnTo>
                  <a:cubicBezTo>
                    <a:pt x="0" y="37029"/>
                    <a:pt x="37025" y="4"/>
                    <a:pt x="82698" y="4"/>
                  </a:cubicBezTo>
                  <a:lnTo>
                    <a:pt x="2563526" y="4"/>
                  </a:lnTo>
                  <a:close/>
                </a:path>
              </a:pathLst>
            </a:custGeom>
            <a:solidFill>
              <a:srgbClr val="3EB8CD"/>
            </a:solidFill>
            <a:ln>
              <a:no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Freeform: Shape 16">
              <a:extLst>
                <a:ext uri="{FF2B5EF4-FFF2-40B4-BE49-F238E27FC236}">
                  <a16:creationId xmlns:a16="http://schemas.microsoft.com/office/drawing/2014/main" id="{1BC709B8-87C4-4CCC-AD5C-E1EF22F81482}"/>
                </a:ext>
              </a:extLst>
            </p:cNvPr>
            <p:cNvSpPr/>
            <p:nvPr/>
          </p:nvSpPr>
          <p:spPr>
            <a:xfrm rot="5400000" flipH="1">
              <a:off x="5694709" y="4572000"/>
              <a:ext cx="1828801" cy="1109472"/>
            </a:xfrm>
            <a:custGeom>
              <a:avLst/>
              <a:gdLst>
                <a:gd name="connsiteX0" fmla="*/ 1828800 w 1828801"/>
                <a:gd name="connsiteY0" fmla="*/ 1101130 h 1109472"/>
                <a:gd name="connsiteX1" fmla="*/ 1828800 w 1828801"/>
                <a:gd name="connsiteY1" fmla="*/ 1101131 h 1109472"/>
                <a:gd name="connsiteX2" fmla="*/ 1 w 1828801"/>
                <a:gd name="connsiteY2" fmla="*/ 1101131 h 1109472"/>
                <a:gd name="connsiteX3" fmla="*/ 1 w 1828801"/>
                <a:gd name="connsiteY3" fmla="*/ 1109472 h 1109472"/>
                <a:gd name="connsiteX4" fmla="*/ 0 w 1828801"/>
                <a:gd name="connsiteY4" fmla="*/ 1109472 h 1109472"/>
                <a:gd name="connsiteX5" fmla="*/ 0 w 1828801"/>
                <a:gd name="connsiteY5" fmla="*/ 800100 h 1109472"/>
                <a:gd name="connsiteX6" fmla="*/ 344037 w 1828801"/>
                <a:gd name="connsiteY6" fmla="*/ 800100 h 1109472"/>
                <a:gd name="connsiteX7" fmla="*/ 2 w 1828801"/>
                <a:gd name="connsiteY7" fmla="*/ 1101130 h 1109472"/>
                <a:gd name="connsiteX8" fmla="*/ 1828800 w 1828801"/>
                <a:gd name="connsiteY8" fmla="*/ 800100 h 1109472"/>
                <a:gd name="connsiteX9" fmla="*/ 1828800 w 1828801"/>
                <a:gd name="connsiteY9" fmla="*/ 1101129 h 1109472"/>
                <a:gd name="connsiteX10" fmla="*/ 1484767 w 1828801"/>
                <a:gd name="connsiteY10" fmla="*/ 800100 h 1109472"/>
                <a:gd name="connsiteX11" fmla="*/ 1828801 w 1828801"/>
                <a:gd name="connsiteY11" fmla="*/ 800099 h 1109472"/>
                <a:gd name="connsiteX12" fmla="*/ 1484766 w 1828801"/>
                <a:gd name="connsiteY12" fmla="*/ 800099 h 1109472"/>
                <a:gd name="connsiteX13" fmla="*/ 914402 w 1828801"/>
                <a:gd name="connsiteY13" fmla="*/ 301031 h 1109472"/>
                <a:gd name="connsiteX14" fmla="*/ 344038 w 1828801"/>
                <a:gd name="connsiteY14" fmla="*/ 800099 h 1109472"/>
                <a:gd name="connsiteX15" fmla="*/ 1 w 1828801"/>
                <a:gd name="connsiteY15" fmla="*/ 800099 h 1109472"/>
                <a:gd name="connsiteX16" fmla="*/ 914401 w 1828801"/>
                <a:gd name="connsiteY16" fmla="*/ 0 h 1109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828801" h="1109472">
                  <a:moveTo>
                    <a:pt x="1828800" y="1101130"/>
                  </a:moveTo>
                  <a:lnTo>
                    <a:pt x="1828800" y="1101131"/>
                  </a:lnTo>
                  <a:lnTo>
                    <a:pt x="1" y="1101131"/>
                  </a:lnTo>
                  <a:lnTo>
                    <a:pt x="1" y="1109472"/>
                  </a:lnTo>
                  <a:lnTo>
                    <a:pt x="0" y="1109472"/>
                  </a:lnTo>
                  <a:lnTo>
                    <a:pt x="0" y="800100"/>
                  </a:lnTo>
                  <a:lnTo>
                    <a:pt x="344037" y="800100"/>
                  </a:lnTo>
                  <a:lnTo>
                    <a:pt x="2" y="1101130"/>
                  </a:lnTo>
                  <a:close/>
                  <a:moveTo>
                    <a:pt x="1828800" y="800100"/>
                  </a:moveTo>
                  <a:lnTo>
                    <a:pt x="1828800" y="1101129"/>
                  </a:lnTo>
                  <a:lnTo>
                    <a:pt x="1484767" y="800100"/>
                  </a:lnTo>
                  <a:close/>
                  <a:moveTo>
                    <a:pt x="1828801" y="800099"/>
                  </a:moveTo>
                  <a:lnTo>
                    <a:pt x="1484766" y="800099"/>
                  </a:lnTo>
                  <a:lnTo>
                    <a:pt x="914402" y="301031"/>
                  </a:lnTo>
                  <a:lnTo>
                    <a:pt x="344038" y="800099"/>
                  </a:lnTo>
                  <a:lnTo>
                    <a:pt x="1" y="800099"/>
                  </a:lnTo>
                  <a:lnTo>
                    <a:pt x="914401" y="0"/>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Freeform: Shape 27">
              <a:extLst>
                <a:ext uri="{FF2B5EF4-FFF2-40B4-BE49-F238E27FC236}">
                  <a16:creationId xmlns:a16="http://schemas.microsoft.com/office/drawing/2014/main" id="{C8004476-BA3D-4C2D-A80D-5B8A6070C8A1}"/>
                </a:ext>
              </a:extLst>
            </p:cNvPr>
            <p:cNvSpPr/>
            <p:nvPr/>
          </p:nvSpPr>
          <p:spPr>
            <a:xfrm rot="5400000" flipH="1">
              <a:off x="4158517" y="3622428"/>
              <a:ext cx="1828801" cy="2995899"/>
            </a:xfrm>
            <a:custGeom>
              <a:avLst/>
              <a:gdLst/>
              <a:ahLst/>
              <a:cxnLst/>
              <a:rect l="l" t="t" r="r" b="b"/>
              <a:pathLst>
                <a:path w="1828801" h="2995899">
                  <a:moveTo>
                    <a:pt x="1187056" y="725003"/>
                  </a:moveTo>
                  <a:cubicBezTo>
                    <a:pt x="1187056" y="709872"/>
                    <a:pt x="1181041" y="698276"/>
                    <a:pt x="1169010" y="690214"/>
                  </a:cubicBezTo>
                  <a:cubicBezTo>
                    <a:pt x="1156980" y="682153"/>
                    <a:pt x="1130005" y="678122"/>
                    <a:pt x="1088085" y="678122"/>
                  </a:cubicBezTo>
                  <a:cubicBezTo>
                    <a:pt x="1037980" y="678122"/>
                    <a:pt x="997920" y="683703"/>
                    <a:pt x="967906" y="694865"/>
                  </a:cubicBezTo>
                  <a:cubicBezTo>
                    <a:pt x="937893" y="706027"/>
                    <a:pt x="899197" y="730522"/>
                    <a:pt x="851820" y="768349"/>
                  </a:cubicBezTo>
                  <a:lnTo>
                    <a:pt x="812983" y="800099"/>
                  </a:lnTo>
                  <a:lnTo>
                    <a:pt x="1029628" y="800099"/>
                  </a:lnTo>
                  <a:lnTo>
                    <a:pt x="1031717" y="790348"/>
                  </a:lnTo>
                  <a:cubicBezTo>
                    <a:pt x="1034817" y="783805"/>
                    <a:pt x="1039468" y="777961"/>
                    <a:pt x="1045669" y="772814"/>
                  </a:cubicBezTo>
                  <a:cubicBezTo>
                    <a:pt x="1058072" y="762520"/>
                    <a:pt x="1075559" y="757373"/>
                    <a:pt x="1098131" y="757373"/>
                  </a:cubicBezTo>
                  <a:cubicBezTo>
                    <a:pt x="1108549" y="757373"/>
                    <a:pt x="1119339" y="758117"/>
                    <a:pt x="1130501" y="759605"/>
                  </a:cubicBezTo>
                  <a:cubicBezTo>
                    <a:pt x="1138935" y="760846"/>
                    <a:pt x="1146128" y="761466"/>
                    <a:pt x="1152081" y="761466"/>
                  </a:cubicBezTo>
                  <a:cubicBezTo>
                    <a:pt x="1162499" y="761466"/>
                    <a:pt x="1170933" y="758241"/>
                    <a:pt x="1177382" y="751792"/>
                  </a:cubicBezTo>
                  <a:cubicBezTo>
                    <a:pt x="1183831" y="745343"/>
                    <a:pt x="1187056" y="736413"/>
                    <a:pt x="1187056" y="725003"/>
                  </a:cubicBezTo>
                  <a:close/>
                  <a:moveTo>
                    <a:pt x="1188172" y="1093948"/>
                  </a:moveTo>
                  <a:cubicBezTo>
                    <a:pt x="1188172" y="1084522"/>
                    <a:pt x="1184761" y="1077762"/>
                    <a:pt x="1177940" y="1073670"/>
                  </a:cubicBezTo>
                  <a:cubicBezTo>
                    <a:pt x="1171119" y="1069577"/>
                    <a:pt x="1158903" y="1067531"/>
                    <a:pt x="1141291" y="1067531"/>
                  </a:cubicBezTo>
                  <a:lnTo>
                    <a:pt x="710434" y="1067531"/>
                  </a:lnTo>
                  <a:cubicBezTo>
                    <a:pt x="700512" y="1067531"/>
                    <a:pt x="691954" y="1070073"/>
                    <a:pt x="684761" y="1075158"/>
                  </a:cubicBezTo>
                  <a:cubicBezTo>
                    <a:pt x="677568" y="1080243"/>
                    <a:pt x="673971" y="1087002"/>
                    <a:pt x="673971" y="1095436"/>
                  </a:cubicBezTo>
                  <a:cubicBezTo>
                    <a:pt x="673971" y="1112799"/>
                    <a:pt x="686125" y="1121481"/>
                    <a:pt x="710434" y="1121481"/>
                  </a:cubicBezTo>
                  <a:lnTo>
                    <a:pt x="1141291" y="1121481"/>
                  </a:lnTo>
                  <a:cubicBezTo>
                    <a:pt x="1172545" y="1121481"/>
                    <a:pt x="1188172" y="1112303"/>
                    <a:pt x="1188172" y="1093948"/>
                  </a:cubicBezTo>
                  <a:close/>
                  <a:moveTo>
                    <a:pt x="1236541" y="1090971"/>
                  </a:moveTo>
                  <a:cubicBezTo>
                    <a:pt x="1236541" y="1140580"/>
                    <a:pt x="1210744" y="1181694"/>
                    <a:pt x="1159151" y="1214312"/>
                  </a:cubicBezTo>
                  <a:cubicBezTo>
                    <a:pt x="1107557" y="1246930"/>
                    <a:pt x="1030910" y="1263240"/>
                    <a:pt x="929211" y="1263240"/>
                  </a:cubicBezTo>
                  <a:cubicBezTo>
                    <a:pt x="827016" y="1263240"/>
                    <a:pt x="751113" y="1246744"/>
                    <a:pt x="701504" y="1213754"/>
                  </a:cubicBezTo>
                  <a:cubicBezTo>
                    <a:pt x="651895" y="1180764"/>
                    <a:pt x="627090" y="1141449"/>
                    <a:pt x="627090" y="1095808"/>
                  </a:cubicBezTo>
                  <a:cubicBezTo>
                    <a:pt x="627090" y="1047687"/>
                    <a:pt x="653135" y="1006821"/>
                    <a:pt x="705225" y="973211"/>
                  </a:cubicBezTo>
                  <a:cubicBezTo>
                    <a:pt x="757315" y="939600"/>
                    <a:pt x="833961" y="922795"/>
                    <a:pt x="935164" y="922795"/>
                  </a:cubicBezTo>
                  <a:cubicBezTo>
                    <a:pt x="995936" y="922795"/>
                    <a:pt x="1048460" y="929492"/>
                    <a:pt x="1092736" y="942887"/>
                  </a:cubicBezTo>
                  <a:cubicBezTo>
                    <a:pt x="1137012" y="956282"/>
                    <a:pt x="1172049" y="976373"/>
                    <a:pt x="1197846" y="1003162"/>
                  </a:cubicBezTo>
                  <a:cubicBezTo>
                    <a:pt x="1223643" y="1029951"/>
                    <a:pt x="1236541" y="1059221"/>
                    <a:pt x="1236541" y="1090971"/>
                  </a:cubicBezTo>
                  <a:close/>
                  <a:moveTo>
                    <a:pt x="1828800" y="2913201"/>
                  </a:moveTo>
                  <a:lnTo>
                    <a:pt x="1828800" y="800100"/>
                  </a:lnTo>
                  <a:lnTo>
                    <a:pt x="1209317" y="800100"/>
                  </a:lnTo>
                  <a:lnTo>
                    <a:pt x="1195427" y="823229"/>
                  </a:lnTo>
                  <a:cubicBezTo>
                    <a:pt x="1168018" y="852499"/>
                    <a:pt x="1134718" y="867134"/>
                    <a:pt x="1095527" y="867134"/>
                  </a:cubicBezTo>
                  <a:cubicBezTo>
                    <a:pt x="1076675" y="867134"/>
                    <a:pt x="1060552" y="862173"/>
                    <a:pt x="1047157" y="852251"/>
                  </a:cubicBezTo>
                  <a:cubicBezTo>
                    <a:pt x="1033763" y="842329"/>
                    <a:pt x="1027066" y="828934"/>
                    <a:pt x="1027066" y="812067"/>
                  </a:cubicBezTo>
                  <a:lnTo>
                    <a:pt x="1029628" y="800100"/>
                  </a:lnTo>
                  <a:lnTo>
                    <a:pt x="812982" y="800100"/>
                  </a:lnTo>
                  <a:lnTo>
                    <a:pt x="794987" y="814811"/>
                  </a:lnTo>
                  <a:cubicBezTo>
                    <a:pt x="780786" y="826873"/>
                    <a:pt x="771329" y="835508"/>
                    <a:pt x="766616" y="840717"/>
                  </a:cubicBezTo>
                  <a:cubicBezTo>
                    <a:pt x="748013" y="861553"/>
                    <a:pt x="732634" y="871970"/>
                    <a:pt x="720480" y="871970"/>
                  </a:cubicBezTo>
                  <a:lnTo>
                    <a:pt x="633415" y="871970"/>
                  </a:lnTo>
                  <a:lnTo>
                    <a:pt x="633415" y="800100"/>
                  </a:lnTo>
                  <a:lnTo>
                    <a:pt x="0" y="800100"/>
                  </a:lnTo>
                  <a:lnTo>
                    <a:pt x="0" y="2913201"/>
                  </a:lnTo>
                  <a:cubicBezTo>
                    <a:pt x="0" y="2958874"/>
                    <a:pt x="37025" y="2995899"/>
                    <a:pt x="82698" y="2995899"/>
                  </a:cubicBezTo>
                  <a:lnTo>
                    <a:pt x="1746102" y="2995899"/>
                  </a:lnTo>
                  <a:cubicBezTo>
                    <a:pt x="1791775" y="2995899"/>
                    <a:pt x="1828800" y="2958874"/>
                    <a:pt x="1828800" y="2913201"/>
                  </a:cubicBezTo>
                  <a:close/>
                  <a:moveTo>
                    <a:pt x="1828801" y="800099"/>
                  </a:moveTo>
                  <a:lnTo>
                    <a:pt x="914401" y="0"/>
                  </a:lnTo>
                  <a:lnTo>
                    <a:pt x="1" y="800099"/>
                  </a:lnTo>
                  <a:lnTo>
                    <a:pt x="633415" y="800099"/>
                  </a:lnTo>
                  <a:lnTo>
                    <a:pt x="633415" y="578407"/>
                  </a:lnTo>
                  <a:cubicBezTo>
                    <a:pt x="633415" y="568981"/>
                    <a:pt x="634407" y="563214"/>
                    <a:pt x="636392" y="561106"/>
                  </a:cubicBezTo>
                  <a:cubicBezTo>
                    <a:pt x="638376" y="558997"/>
                    <a:pt x="649600" y="555773"/>
                    <a:pt x="670064" y="551432"/>
                  </a:cubicBezTo>
                  <a:cubicBezTo>
                    <a:pt x="690528" y="547091"/>
                    <a:pt x="714527" y="542688"/>
                    <a:pt x="742060" y="538223"/>
                  </a:cubicBezTo>
                  <a:cubicBezTo>
                    <a:pt x="767361" y="534255"/>
                    <a:pt x="783360" y="531650"/>
                    <a:pt x="790057" y="530410"/>
                  </a:cubicBezTo>
                  <a:cubicBezTo>
                    <a:pt x="793033" y="529666"/>
                    <a:pt x="795638" y="529294"/>
                    <a:pt x="797870" y="529294"/>
                  </a:cubicBezTo>
                  <a:cubicBezTo>
                    <a:pt x="804568" y="529294"/>
                    <a:pt x="807916" y="536983"/>
                    <a:pt x="807916" y="552362"/>
                  </a:cubicBezTo>
                  <a:cubicBezTo>
                    <a:pt x="807916" y="562780"/>
                    <a:pt x="806738" y="569601"/>
                    <a:pt x="804382" y="572826"/>
                  </a:cubicBezTo>
                  <a:cubicBezTo>
                    <a:pt x="802025" y="576051"/>
                    <a:pt x="797250" y="578407"/>
                    <a:pt x="790057" y="579895"/>
                  </a:cubicBezTo>
                  <a:cubicBezTo>
                    <a:pt x="772694" y="583368"/>
                    <a:pt x="760849" y="587523"/>
                    <a:pt x="754524" y="592360"/>
                  </a:cubicBezTo>
                  <a:cubicBezTo>
                    <a:pt x="748199" y="597197"/>
                    <a:pt x="745036" y="603832"/>
                    <a:pt x="745036" y="612265"/>
                  </a:cubicBezTo>
                  <a:lnTo>
                    <a:pt x="745036" y="798673"/>
                  </a:lnTo>
                  <a:cubicBezTo>
                    <a:pt x="771329" y="774860"/>
                    <a:pt x="804692" y="736909"/>
                    <a:pt x="845123" y="684819"/>
                  </a:cubicBezTo>
                  <a:cubicBezTo>
                    <a:pt x="874889" y="646868"/>
                    <a:pt x="899632" y="618032"/>
                    <a:pt x="919351" y="598313"/>
                  </a:cubicBezTo>
                  <a:cubicBezTo>
                    <a:pt x="939071" y="578593"/>
                    <a:pt x="961643" y="563028"/>
                    <a:pt x="987068" y="551618"/>
                  </a:cubicBezTo>
                  <a:cubicBezTo>
                    <a:pt x="1012493" y="540208"/>
                    <a:pt x="1039096" y="534503"/>
                    <a:pt x="1066877" y="534503"/>
                  </a:cubicBezTo>
                  <a:cubicBezTo>
                    <a:pt x="1116983" y="534503"/>
                    <a:pt x="1157786" y="550564"/>
                    <a:pt x="1189288" y="582686"/>
                  </a:cubicBezTo>
                  <a:cubicBezTo>
                    <a:pt x="1220790" y="614808"/>
                    <a:pt x="1236541" y="655798"/>
                    <a:pt x="1236541" y="705655"/>
                  </a:cubicBezTo>
                  <a:cubicBezTo>
                    <a:pt x="1236541" y="730212"/>
                    <a:pt x="1233115" y="752288"/>
                    <a:pt x="1226263" y="771884"/>
                  </a:cubicBezTo>
                  <a:lnTo>
                    <a:pt x="1209318" y="800099"/>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8" name="TextBox 37">
            <a:extLst>
              <a:ext uri="{FF2B5EF4-FFF2-40B4-BE49-F238E27FC236}">
                <a16:creationId xmlns:a16="http://schemas.microsoft.com/office/drawing/2014/main" id="{2A94E82B-703F-4E7A-9A9C-1BA886A5515B}"/>
              </a:ext>
            </a:extLst>
          </p:cNvPr>
          <p:cNvSpPr txBox="1"/>
          <p:nvPr/>
        </p:nvSpPr>
        <p:spPr>
          <a:xfrm>
            <a:off x="5378161" y="3721436"/>
            <a:ext cx="4527839" cy="1323439"/>
          </a:xfrm>
          <a:prstGeom prst="rect">
            <a:avLst/>
          </a:prstGeom>
          <a:noFill/>
        </p:spPr>
        <p:txBody>
          <a:bodyPr wrap="square" rtlCol="0">
            <a:spAutoFit/>
          </a:bodyPr>
          <a:lstStyle/>
          <a:p>
            <a:pPr algn="justLow" rtl="1" fontAlgn="base"/>
            <a:r>
              <a:rPr lang="fa-IR" sz="1600" dirty="0">
                <a:cs typeface="B Nazanin" panose="00000400000000000000" pitchFamily="2" charset="-78"/>
              </a:rPr>
              <a:t> </a:t>
            </a:r>
            <a:r>
              <a:rPr lang="fa-IR" sz="1600" b="1" dirty="0">
                <a:cs typeface="B Nazanin" panose="00000400000000000000" pitchFamily="2" charset="-78"/>
              </a:rPr>
              <a:t>آشنایی کلی با افراد شرکت کننده </a:t>
            </a:r>
            <a:r>
              <a:rPr lang="fa-IR" sz="1600" dirty="0">
                <a:cs typeface="B Nazanin" panose="00000400000000000000" pitchFamily="2" charset="-78"/>
              </a:rPr>
              <a:t>و تنظیم </a:t>
            </a:r>
            <a:r>
              <a:rPr lang="fa-IR" sz="1600" b="1" dirty="0">
                <a:cs typeface="B Nazanin" panose="00000400000000000000" pitchFamily="2" charset="-78"/>
              </a:rPr>
              <a:t>نحوه نگاه کردنتان </a:t>
            </a:r>
            <a:r>
              <a:rPr lang="fa-IR" sz="1600" dirty="0">
                <a:cs typeface="B Nazanin" panose="00000400000000000000" pitchFamily="2" charset="-78"/>
              </a:rPr>
              <a:t>به مخاطبان نیز مهم است و این مورد با نکته قبلی تاثیر خیلی زیادی در کاهش استرس و اضطراب شما دارد و به نوعی کمی ریلکس تر خواهید شد. مخصوصا اگر با اعتماد به نفس خوبی این مورد را انجام دهید</a:t>
            </a:r>
            <a:r>
              <a:rPr lang="fa-IR" sz="1600" dirty="0" smtClean="0">
                <a:cs typeface="B Nazanin" panose="00000400000000000000" pitchFamily="2" charset="-78"/>
              </a:rPr>
              <a:t>.</a:t>
            </a:r>
          </a:p>
          <a:p>
            <a:pPr algn="justLow" rtl="1" fontAlgn="base"/>
            <a:r>
              <a:rPr lang="fa-IR" sz="1600" dirty="0" smtClean="0">
                <a:cs typeface="B Nazanin" panose="00000400000000000000" pitchFamily="2" charset="-78"/>
              </a:rPr>
              <a:t>سعی </a:t>
            </a:r>
            <a:r>
              <a:rPr lang="fa-IR" sz="1600" dirty="0">
                <a:cs typeface="B Nazanin" panose="00000400000000000000" pitchFamily="2" charset="-78"/>
              </a:rPr>
              <a:t>کنید یک نگاه کلی نیز به افراد حاضر در جمع داشته باشید.</a:t>
            </a:r>
          </a:p>
        </p:txBody>
      </p:sp>
      <p:sp>
        <p:nvSpPr>
          <p:cNvPr id="46" name="Text Box 10">
            <a:extLst>
              <a:ext uri="{FF2B5EF4-FFF2-40B4-BE49-F238E27FC236}">
                <a16:creationId xmlns:a16="http://schemas.microsoft.com/office/drawing/2014/main" id="{1E5F1EEC-2099-4A37-B8D7-8E517B48B435}"/>
              </a:ext>
            </a:extLst>
          </p:cNvPr>
          <p:cNvSpPr txBox="1">
            <a:spLocks noChangeArrowheads="1"/>
          </p:cNvSpPr>
          <p:nvPr/>
        </p:nvSpPr>
        <p:spPr bwMode="auto">
          <a:xfrm>
            <a:off x="1909421" y="4175364"/>
            <a:ext cx="1619248" cy="615553"/>
          </a:xfrm>
          <a:prstGeom prst="rect">
            <a:avLst/>
          </a:prstGeom>
          <a:noFill/>
          <a:ln w="9525">
            <a:noFill/>
            <a:miter lim="800000"/>
            <a:headEnd/>
            <a:tailEnd/>
          </a:ln>
        </p:spPr>
        <p:txBody>
          <a:bodyPr wrap="square" lIns="60960" tIns="30480" rIns="60960" bIns="30480">
            <a:spAutoFit/>
          </a:bodyPr>
          <a:lstStyle/>
          <a:p>
            <a:pPr algn="ctr"/>
            <a:r>
              <a:rPr lang="fa-IR" b="1" dirty="0">
                <a:cs typeface="B Nazanin" panose="00000400000000000000" pitchFamily="2" charset="-78"/>
              </a:rPr>
              <a:t>مخاطبان خود را </a:t>
            </a:r>
            <a:r>
              <a:rPr lang="fa-IR" b="1" dirty="0" smtClean="0">
                <a:cs typeface="B Nazanin" panose="00000400000000000000" pitchFamily="2" charset="-78"/>
              </a:rPr>
              <a:t>بشناسید</a:t>
            </a:r>
            <a:endParaRPr lang="en-US" dirty="0">
              <a:solidFill>
                <a:srgbClr val="464646"/>
              </a:solidFill>
              <a:latin typeface="Bernard MT Condensed" panose="02050806060905020404" pitchFamily="18" charset="0"/>
            </a:endParaRPr>
          </a:p>
        </p:txBody>
      </p:sp>
      <p:pic>
        <p:nvPicPr>
          <p:cNvPr id="22" name="Picture 4" descr="زیرپورتال مرکز نوآوری معادن و صنایع معدنی ایران"/>
          <p:cNvPicPr>
            <a:picLocks noChangeAspect="1" noChangeArrowheads="1"/>
          </p:cNvPicPr>
          <p:nvPr/>
        </p:nvPicPr>
        <p:blipFill rotWithShape="1">
          <a:blip r:embed="rId2">
            <a:extLst>
              <a:ext uri="{28A0092B-C50C-407E-A947-70E740481C1C}">
                <a14:useLocalDpi xmlns:a14="http://schemas.microsoft.com/office/drawing/2010/main" val="0"/>
              </a:ext>
            </a:extLst>
          </a:blip>
          <a:srcRect b="18951"/>
          <a:stretch/>
        </p:blipFill>
        <p:spPr bwMode="auto">
          <a:xfrm>
            <a:off x="11161686" y="4815316"/>
            <a:ext cx="954114" cy="1073877"/>
          </a:xfrm>
          <a:prstGeom prst="rect">
            <a:avLst/>
          </a:prstGeom>
          <a:noFill/>
          <a:extLst>
            <a:ext uri="{909E8E84-426E-40DD-AFC4-6F175D3DCCD1}">
              <a14:hiddenFill xmlns:a14="http://schemas.microsoft.com/office/drawing/2010/main">
                <a:solidFill>
                  <a:srgbClr val="FFFFFF"/>
                </a:solidFill>
              </a14:hiddenFill>
            </a:ext>
          </a:extLst>
        </p:spPr>
      </p:pic>
      <p:sp>
        <p:nvSpPr>
          <p:cNvPr id="23" name="Rectangle 22"/>
          <p:cNvSpPr/>
          <p:nvPr/>
        </p:nvSpPr>
        <p:spPr>
          <a:xfrm>
            <a:off x="-31865" y="1203398"/>
            <a:ext cx="1104230" cy="369332"/>
          </a:xfrm>
          <a:prstGeom prst="rect">
            <a:avLst/>
          </a:prstGeom>
        </p:spPr>
        <p:txBody>
          <a:bodyPr wrap="square">
            <a:spAutoFit/>
          </a:bodyPr>
          <a:lstStyle/>
          <a:p>
            <a:pPr algn="just" rtl="1"/>
            <a:r>
              <a:rPr lang="fa-IR" b="1" dirty="0" smtClean="0">
                <a:cs typeface="B Nazanin" panose="00000400000000000000" pitchFamily="2" charset="-78"/>
              </a:rPr>
              <a:t>لوگو شرکت </a:t>
            </a:r>
            <a:endParaRPr lang="fa-IR" b="1" dirty="0">
              <a:cs typeface="B Nazanin" panose="00000400000000000000" pitchFamily="2" charset="-78"/>
            </a:endParaRPr>
          </a:p>
        </p:txBody>
      </p:sp>
    </p:spTree>
    <p:extLst>
      <p:ext uri="{BB962C8B-B14F-4D97-AF65-F5344CB8AC3E}">
        <p14:creationId xmlns:p14="http://schemas.microsoft.com/office/powerpoint/2010/main" val="34402310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fade">
                                      <p:cBhvr>
                                        <p:cTn id="7" dur="1000"/>
                                        <p:tgtEl>
                                          <p:spTgt spid="26"/>
                                        </p:tgtEl>
                                      </p:cBhvr>
                                    </p:animEffect>
                                    <p:anim calcmode="lin" valueType="num">
                                      <p:cBhvr>
                                        <p:cTn id="8" dur="1000" fill="hold"/>
                                        <p:tgtEl>
                                          <p:spTgt spid="26"/>
                                        </p:tgtEl>
                                        <p:attrNameLst>
                                          <p:attrName>ppt_x</p:attrName>
                                        </p:attrNameLst>
                                      </p:cBhvr>
                                      <p:tavLst>
                                        <p:tav tm="0">
                                          <p:val>
                                            <p:strVal val="#ppt_x"/>
                                          </p:val>
                                        </p:tav>
                                        <p:tav tm="100000">
                                          <p:val>
                                            <p:strVal val="#ppt_x"/>
                                          </p:val>
                                        </p:tav>
                                      </p:tavLst>
                                    </p:anim>
                                    <p:anim calcmode="lin" valueType="num">
                                      <p:cBhvr>
                                        <p:cTn id="9" dur="1000" fill="hold"/>
                                        <p:tgtEl>
                                          <p:spTgt spid="26"/>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2" presetClass="entr" presetSubtype="8" fill="hold" grpId="0" nodeType="afterEffect">
                                  <p:stCondLst>
                                    <p:cond delay="0"/>
                                  </p:stCondLst>
                                  <p:childTnLst>
                                    <p:set>
                                      <p:cBhvr>
                                        <p:cTn id="12" dur="1" fill="hold">
                                          <p:stCondLst>
                                            <p:cond delay="0"/>
                                          </p:stCondLst>
                                        </p:cTn>
                                        <p:tgtEl>
                                          <p:spTgt spid="27"/>
                                        </p:tgtEl>
                                        <p:attrNameLst>
                                          <p:attrName>style.visibility</p:attrName>
                                        </p:attrNameLst>
                                      </p:cBhvr>
                                      <p:to>
                                        <p:strVal val="visible"/>
                                      </p:to>
                                    </p:set>
                                    <p:animEffect transition="in" filter="wipe(left)">
                                      <p:cBhvr>
                                        <p:cTn id="13" dur="1000"/>
                                        <p:tgtEl>
                                          <p:spTgt spid="27"/>
                                        </p:tgtEl>
                                      </p:cBhvr>
                                    </p:animEffect>
                                  </p:childTnLst>
                                </p:cTn>
                              </p:par>
                            </p:childTnLst>
                          </p:cTn>
                        </p:par>
                        <p:par>
                          <p:cTn id="14" fill="hold">
                            <p:stCondLst>
                              <p:cond delay="2000"/>
                            </p:stCondLst>
                            <p:childTnLst>
                              <p:par>
                                <p:cTn id="15" presetID="22" presetClass="entr" presetSubtype="2" fill="hold" nodeType="afterEffect">
                                  <p:stCondLst>
                                    <p:cond delay="0"/>
                                  </p:stCondLst>
                                  <p:childTnLst>
                                    <p:set>
                                      <p:cBhvr>
                                        <p:cTn id="16" dur="1" fill="hold">
                                          <p:stCondLst>
                                            <p:cond delay="0"/>
                                          </p:stCondLst>
                                        </p:cTn>
                                        <p:tgtEl>
                                          <p:spTgt spid="28"/>
                                        </p:tgtEl>
                                        <p:attrNameLst>
                                          <p:attrName>style.visibility</p:attrName>
                                        </p:attrNameLst>
                                      </p:cBhvr>
                                      <p:to>
                                        <p:strVal val="visible"/>
                                      </p:to>
                                    </p:set>
                                    <p:animEffect transition="in" filter="wipe(right)">
                                      <p:cBhvr>
                                        <p:cTn id="17" dur="500"/>
                                        <p:tgtEl>
                                          <p:spTgt spid="28"/>
                                        </p:tgtEl>
                                      </p:cBhvr>
                                    </p:animEffect>
                                  </p:childTnLst>
                                </p:cTn>
                              </p:par>
                              <p:par>
                                <p:cTn id="18" presetID="42" presetClass="entr" presetSubtype="0" fill="hold" grpId="0" nodeType="withEffect">
                                  <p:stCondLst>
                                    <p:cond delay="0"/>
                                  </p:stCondLst>
                                  <p:childTnLst>
                                    <p:set>
                                      <p:cBhvr>
                                        <p:cTn id="19" dur="1" fill="hold">
                                          <p:stCondLst>
                                            <p:cond delay="0"/>
                                          </p:stCondLst>
                                        </p:cTn>
                                        <p:tgtEl>
                                          <p:spTgt spid="33"/>
                                        </p:tgtEl>
                                        <p:attrNameLst>
                                          <p:attrName>style.visibility</p:attrName>
                                        </p:attrNameLst>
                                      </p:cBhvr>
                                      <p:to>
                                        <p:strVal val="visible"/>
                                      </p:to>
                                    </p:set>
                                    <p:animEffect transition="in" filter="fade">
                                      <p:cBhvr>
                                        <p:cTn id="20" dur="1000"/>
                                        <p:tgtEl>
                                          <p:spTgt spid="33"/>
                                        </p:tgtEl>
                                      </p:cBhvr>
                                    </p:animEffect>
                                    <p:anim calcmode="lin" valueType="num">
                                      <p:cBhvr>
                                        <p:cTn id="21" dur="1000" fill="hold"/>
                                        <p:tgtEl>
                                          <p:spTgt spid="33"/>
                                        </p:tgtEl>
                                        <p:attrNameLst>
                                          <p:attrName>ppt_x</p:attrName>
                                        </p:attrNameLst>
                                      </p:cBhvr>
                                      <p:tavLst>
                                        <p:tav tm="0">
                                          <p:val>
                                            <p:strVal val="#ppt_x"/>
                                          </p:val>
                                        </p:tav>
                                        <p:tav tm="100000">
                                          <p:val>
                                            <p:strVal val="#ppt_x"/>
                                          </p:val>
                                        </p:tav>
                                      </p:tavLst>
                                    </p:anim>
                                    <p:anim calcmode="lin" valueType="num">
                                      <p:cBhvr>
                                        <p:cTn id="22" dur="1000" fill="hold"/>
                                        <p:tgtEl>
                                          <p:spTgt spid="33"/>
                                        </p:tgtEl>
                                        <p:attrNameLst>
                                          <p:attrName>ppt_y</p:attrName>
                                        </p:attrNameLst>
                                      </p:cBhvr>
                                      <p:tavLst>
                                        <p:tav tm="0">
                                          <p:val>
                                            <p:strVal val="#ppt_y+.1"/>
                                          </p:val>
                                        </p:tav>
                                        <p:tav tm="100000">
                                          <p:val>
                                            <p:strVal val="#ppt_y"/>
                                          </p:val>
                                        </p:tav>
                                      </p:tavLst>
                                    </p:anim>
                                  </p:childTnLst>
                                </p:cTn>
                              </p:par>
                            </p:childTnLst>
                          </p:cTn>
                        </p:par>
                        <p:par>
                          <p:cTn id="23" fill="hold">
                            <p:stCondLst>
                              <p:cond delay="3000"/>
                            </p:stCondLst>
                            <p:childTnLst>
                              <p:par>
                                <p:cTn id="24" presetID="22" presetClass="entr" presetSubtype="8" fill="hold" grpId="0" nodeType="afterEffect">
                                  <p:stCondLst>
                                    <p:cond delay="0"/>
                                  </p:stCondLst>
                                  <p:childTnLst>
                                    <p:set>
                                      <p:cBhvr>
                                        <p:cTn id="25" dur="1" fill="hold">
                                          <p:stCondLst>
                                            <p:cond delay="0"/>
                                          </p:stCondLst>
                                        </p:cTn>
                                        <p:tgtEl>
                                          <p:spTgt spid="32"/>
                                        </p:tgtEl>
                                        <p:attrNameLst>
                                          <p:attrName>style.visibility</p:attrName>
                                        </p:attrNameLst>
                                      </p:cBhvr>
                                      <p:to>
                                        <p:strVal val="visible"/>
                                      </p:to>
                                    </p:set>
                                    <p:animEffect transition="in" filter="wipe(left)">
                                      <p:cBhvr>
                                        <p:cTn id="26" dur="1000"/>
                                        <p:tgtEl>
                                          <p:spTgt spid="32"/>
                                        </p:tgtEl>
                                      </p:cBhvr>
                                    </p:animEffect>
                                  </p:childTnLst>
                                </p:cTn>
                              </p:par>
                            </p:childTnLst>
                          </p:cTn>
                        </p:par>
                        <p:par>
                          <p:cTn id="27" fill="hold">
                            <p:stCondLst>
                              <p:cond delay="4000"/>
                            </p:stCondLst>
                            <p:childTnLst>
                              <p:par>
                                <p:cTn id="28" presetID="22" presetClass="entr" presetSubtype="8" fill="hold" nodeType="afterEffect">
                                  <p:stCondLst>
                                    <p:cond delay="0"/>
                                  </p:stCondLst>
                                  <p:childTnLst>
                                    <p:set>
                                      <p:cBhvr>
                                        <p:cTn id="29" dur="1" fill="hold">
                                          <p:stCondLst>
                                            <p:cond delay="0"/>
                                          </p:stCondLst>
                                        </p:cTn>
                                        <p:tgtEl>
                                          <p:spTgt spid="34"/>
                                        </p:tgtEl>
                                        <p:attrNameLst>
                                          <p:attrName>style.visibility</p:attrName>
                                        </p:attrNameLst>
                                      </p:cBhvr>
                                      <p:to>
                                        <p:strVal val="visible"/>
                                      </p:to>
                                    </p:set>
                                    <p:animEffect transition="in" filter="wipe(left)">
                                      <p:cBhvr>
                                        <p:cTn id="30" dur="500"/>
                                        <p:tgtEl>
                                          <p:spTgt spid="34"/>
                                        </p:tgtEl>
                                      </p:cBhvr>
                                    </p:animEffect>
                                  </p:childTnLst>
                                </p:cTn>
                              </p:par>
                              <p:par>
                                <p:cTn id="31" presetID="42" presetClass="entr" presetSubtype="0" fill="hold" grpId="0" nodeType="withEffect">
                                  <p:stCondLst>
                                    <p:cond delay="0"/>
                                  </p:stCondLst>
                                  <p:childTnLst>
                                    <p:set>
                                      <p:cBhvr>
                                        <p:cTn id="32" dur="1" fill="hold">
                                          <p:stCondLst>
                                            <p:cond delay="0"/>
                                          </p:stCondLst>
                                        </p:cTn>
                                        <p:tgtEl>
                                          <p:spTgt spid="46"/>
                                        </p:tgtEl>
                                        <p:attrNameLst>
                                          <p:attrName>style.visibility</p:attrName>
                                        </p:attrNameLst>
                                      </p:cBhvr>
                                      <p:to>
                                        <p:strVal val="visible"/>
                                      </p:to>
                                    </p:set>
                                    <p:animEffect transition="in" filter="fade">
                                      <p:cBhvr>
                                        <p:cTn id="33" dur="1000"/>
                                        <p:tgtEl>
                                          <p:spTgt spid="46"/>
                                        </p:tgtEl>
                                      </p:cBhvr>
                                    </p:animEffect>
                                    <p:anim calcmode="lin" valueType="num">
                                      <p:cBhvr>
                                        <p:cTn id="34" dur="1000" fill="hold"/>
                                        <p:tgtEl>
                                          <p:spTgt spid="46"/>
                                        </p:tgtEl>
                                        <p:attrNameLst>
                                          <p:attrName>ppt_x</p:attrName>
                                        </p:attrNameLst>
                                      </p:cBhvr>
                                      <p:tavLst>
                                        <p:tav tm="0">
                                          <p:val>
                                            <p:strVal val="#ppt_x"/>
                                          </p:val>
                                        </p:tav>
                                        <p:tav tm="100000">
                                          <p:val>
                                            <p:strVal val="#ppt_x"/>
                                          </p:val>
                                        </p:tav>
                                      </p:tavLst>
                                    </p:anim>
                                    <p:anim calcmode="lin" valueType="num">
                                      <p:cBhvr>
                                        <p:cTn id="35" dur="1000" fill="hold"/>
                                        <p:tgtEl>
                                          <p:spTgt spid="46"/>
                                        </p:tgtEl>
                                        <p:attrNameLst>
                                          <p:attrName>ppt_y</p:attrName>
                                        </p:attrNameLst>
                                      </p:cBhvr>
                                      <p:tavLst>
                                        <p:tav tm="0">
                                          <p:val>
                                            <p:strVal val="#ppt_y+.1"/>
                                          </p:val>
                                        </p:tav>
                                        <p:tav tm="100000">
                                          <p:val>
                                            <p:strVal val="#ppt_y"/>
                                          </p:val>
                                        </p:tav>
                                      </p:tavLst>
                                    </p:anim>
                                  </p:childTnLst>
                                </p:cTn>
                              </p:par>
                            </p:childTnLst>
                          </p:cTn>
                        </p:par>
                        <p:par>
                          <p:cTn id="36" fill="hold">
                            <p:stCondLst>
                              <p:cond delay="5000"/>
                            </p:stCondLst>
                            <p:childTnLst>
                              <p:par>
                                <p:cTn id="37" presetID="22" presetClass="entr" presetSubtype="8" fill="hold" grpId="0" nodeType="afterEffect">
                                  <p:stCondLst>
                                    <p:cond delay="0"/>
                                  </p:stCondLst>
                                  <p:childTnLst>
                                    <p:set>
                                      <p:cBhvr>
                                        <p:cTn id="38" dur="1" fill="hold">
                                          <p:stCondLst>
                                            <p:cond delay="0"/>
                                          </p:stCondLst>
                                        </p:cTn>
                                        <p:tgtEl>
                                          <p:spTgt spid="38"/>
                                        </p:tgtEl>
                                        <p:attrNameLst>
                                          <p:attrName>style.visibility</p:attrName>
                                        </p:attrNameLst>
                                      </p:cBhvr>
                                      <p:to>
                                        <p:strVal val="visible"/>
                                      </p:to>
                                    </p:set>
                                    <p:animEffect transition="in" filter="wipe(left)">
                                      <p:cBhvr>
                                        <p:cTn id="39" dur="10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27" grpId="0"/>
      <p:bldP spid="32" grpId="0"/>
      <p:bldP spid="33" grpId="0"/>
      <p:bldP spid="38" grpId="0"/>
      <p:bldP spid="4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12192000" cy="6882970"/>
          </a:xfrm>
          <a:prstGeom prst="rect">
            <a:avLst/>
          </a:prstGeom>
        </p:spPr>
      </p:pic>
      <p:grpSp>
        <p:nvGrpSpPr>
          <p:cNvPr id="8" name="Group 7"/>
          <p:cNvGrpSpPr/>
          <p:nvPr/>
        </p:nvGrpSpPr>
        <p:grpSpPr>
          <a:xfrm>
            <a:off x="1447800" y="1066800"/>
            <a:ext cx="5760720" cy="2438400"/>
            <a:chOff x="963562" y="986318"/>
            <a:chExt cx="5760720" cy="1961313"/>
          </a:xfrm>
        </p:grpSpPr>
        <p:grpSp>
          <p:nvGrpSpPr>
            <p:cNvPr id="9" name="Group 8"/>
            <p:cNvGrpSpPr/>
            <p:nvPr/>
          </p:nvGrpSpPr>
          <p:grpSpPr>
            <a:xfrm>
              <a:off x="963562" y="986318"/>
              <a:ext cx="5760720" cy="1961313"/>
              <a:chOff x="3352800" y="1089557"/>
              <a:chExt cx="5760720" cy="1961313"/>
            </a:xfrm>
          </p:grpSpPr>
          <p:sp>
            <p:nvSpPr>
              <p:cNvPr id="15" name="Rectangle 14"/>
              <p:cNvSpPr/>
              <p:nvPr/>
            </p:nvSpPr>
            <p:spPr>
              <a:xfrm>
                <a:off x="3352800" y="1089557"/>
                <a:ext cx="5486399" cy="1780689"/>
              </a:xfrm>
              <a:prstGeom prst="rect">
                <a:avLst/>
              </a:prstGeom>
              <a:solidFill>
                <a:schemeClr val="bg1">
                  <a:lumMod val="50000"/>
                  <a:alpha val="50000"/>
                </a:schemeClr>
              </a:solidFill>
              <a:ln>
                <a:noFill/>
              </a:ln>
              <a:effectLst>
                <a:reflection stA="43000" endPos="65000" dist="50800" dir="5400000" sy="-100000" algn="bl" rotWithShape="0"/>
                <a:softEdge rad="12700"/>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3810000" y="1234988"/>
                <a:ext cx="5303520" cy="1815882"/>
              </a:xfrm>
              <a:prstGeom prst="rect">
                <a:avLst/>
              </a:prstGeom>
              <a:noFill/>
            </p:spPr>
            <p:txBody>
              <a:bodyPr wrap="square" rtlCol="0" anchor="t" anchorCtr="1">
                <a:spAutoFit/>
              </a:bodyPr>
              <a:lstStyle/>
              <a:p>
                <a:pPr algn="ctr"/>
                <a:r>
                  <a:rPr lang="fa-IR" sz="4000" dirty="0">
                    <a:ln w="0"/>
                    <a:effectLst>
                      <a:outerShdw blurRad="38100" dist="19050" dir="2700000" algn="tl" rotWithShape="0">
                        <a:schemeClr val="dk1">
                          <a:alpha val="40000"/>
                        </a:schemeClr>
                      </a:outerShdw>
                    </a:effectLst>
                    <a:latin typeface="Candara" panose="020E0502030303020204" pitchFamily="34" charset="0"/>
                    <a:cs typeface="B Titr" panose="00000700000000000000" pitchFamily="2" charset="-78"/>
                  </a:rPr>
                  <a:t>عنوان شرکت</a:t>
                </a:r>
              </a:p>
              <a:p>
                <a:pPr algn="r"/>
                <a:r>
                  <a:rPr lang="fa-IR" sz="2400" dirty="0">
                    <a:ln w="0"/>
                    <a:effectLst>
                      <a:outerShdw blurRad="38100" dist="19050" dir="2700000" algn="tl" rotWithShape="0">
                        <a:schemeClr val="dk1">
                          <a:alpha val="40000"/>
                        </a:schemeClr>
                      </a:outerShdw>
                    </a:effectLst>
                    <a:latin typeface="Candara" panose="020E0502030303020204" pitchFamily="34" charset="0"/>
                    <a:cs typeface="B Nazanin" panose="00000400000000000000" pitchFamily="2" charset="-78"/>
                  </a:rPr>
                  <a:t> ایده:</a:t>
                </a:r>
                <a:endParaRPr lang="fa-IR" sz="2000" dirty="0">
                  <a:ln w="0"/>
                  <a:effectLst>
                    <a:outerShdw blurRad="38100" dist="19050" dir="2700000" algn="tl" rotWithShape="0">
                      <a:schemeClr val="dk1">
                        <a:alpha val="40000"/>
                      </a:schemeClr>
                    </a:outerShdw>
                  </a:effectLst>
                  <a:cs typeface="B Nazanin" panose="00000400000000000000" pitchFamily="2" charset="-78"/>
                </a:endParaRPr>
              </a:p>
              <a:p>
                <a:pPr algn="r"/>
                <a:r>
                  <a:rPr lang="fa-IR" sz="2400" dirty="0">
                    <a:ln w="0"/>
                    <a:effectLst>
                      <a:outerShdw blurRad="38100" dist="19050" dir="2700000" algn="tl" rotWithShape="0">
                        <a:schemeClr val="dk1">
                          <a:alpha val="40000"/>
                        </a:schemeClr>
                      </a:outerShdw>
                    </a:effectLst>
                    <a:latin typeface="Candara" panose="020E0502030303020204" pitchFamily="34" charset="0"/>
                    <a:cs typeface="B Nazanin" panose="00000400000000000000" pitchFamily="2" charset="-78"/>
                  </a:rPr>
                  <a:t> مدیرعامل</a:t>
                </a:r>
                <a:r>
                  <a:rPr lang="fa-IR" sz="2400" dirty="0" smtClean="0">
                    <a:ln w="0"/>
                    <a:effectLst>
                      <a:outerShdw blurRad="38100" dist="19050" dir="2700000" algn="tl" rotWithShape="0">
                        <a:schemeClr val="dk1">
                          <a:alpha val="40000"/>
                        </a:schemeClr>
                      </a:outerShdw>
                    </a:effectLst>
                    <a:latin typeface="Candara" panose="020E0502030303020204" pitchFamily="34" charset="0"/>
                    <a:cs typeface="B Nazanin" panose="00000400000000000000" pitchFamily="2" charset="-78"/>
                  </a:rPr>
                  <a:t>:</a:t>
                </a:r>
              </a:p>
              <a:p>
                <a:pPr algn="r"/>
                <a:r>
                  <a:rPr lang="fa-IR" sz="2400" dirty="0" smtClean="0">
                    <a:ln w="0"/>
                    <a:effectLst>
                      <a:outerShdw blurRad="38100" dist="19050" dir="2700000" algn="tl" rotWithShape="0">
                        <a:schemeClr val="dk1">
                          <a:alpha val="40000"/>
                        </a:schemeClr>
                      </a:outerShdw>
                    </a:effectLst>
                    <a:latin typeface="Candara" panose="020E0502030303020204" pitchFamily="34" charset="0"/>
                    <a:cs typeface="B Nazanin" panose="00000400000000000000" pitchFamily="2" charset="-78"/>
                  </a:rPr>
                  <a:t>لوگو شرکت: </a:t>
                </a:r>
                <a:endParaRPr lang="fa-IR" sz="2400" dirty="0" smtClean="0">
                  <a:ln w="0"/>
                  <a:effectLst>
                    <a:outerShdw blurRad="38100" dist="19050" dir="2700000" algn="tl" rotWithShape="0">
                      <a:schemeClr val="dk1">
                        <a:alpha val="40000"/>
                      </a:schemeClr>
                    </a:outerShdw>
                  </a:effectLst>
                  <a:latin typeface="Candara" panose="020E0502030303020204" pitchFamily="34" charset="0"/>
                  <a:cs typeface="B Nazanin" panose="00000400000000000000" pitchFamily="2" charset="-78"/>
                </a:endParaRPr>
              </a:p>
              <a:p>
                <a:pPr algn="r"/>
                <a:endParaRPr lang="en-US" sz="2400" dirty="0">
                  <a:ln w="0"/>
                  <a:effectLst>
                    <a:outerShdw blurRad="38100" dist="19050" dir="2700000" algn="tl" rotWithShape="0">
                      <a:schemeClr val="dk1">
                        <a:alpha val="40000"/>
                      </a:schemeClr>
                    </a:outerShdw>
                  </a:effectLst>
                  <a:latin typeface="Candara" panose="020E0502030303020204" pitchFamily="34" charset="0"/>
                  <a:cs typeface="B Nazanin" panose="00000400000000000000" pitchFamily="2" charset="-78"/>
                </a:endParaRPr>
              </a:p>
            </p:txBody>
          </p:sp>
        </p:grpSp>
        <p:grpSp>
          <p:nvGrpSpPr>
            <p:cNvPr id="10" name="Group 9"/>
            <p:cNvGrpSpPr/>
            <p:nvPr/>
          </p:nvGrpSpPr>
          <p:grpSpPr>
            <a:xfrm>
              <a:off x="1740801" y="2723729"/>
              <a:ext cx="3931920" cy="91440"/>
              <a:chOff x="6447606" y="4239984"/>
              <a:chExt cx="2621280" cy="91440"/>
            </a:xfrm>
          </p:grpSpPr>
          <p:sp>
            <p:nvSpPr>
              <p:cNvPr id="11" name="Rectangle 10"/>
              <p:cNvSpPr/>
              <p:nvPr/>
            </p:nvSpPr>
            <p:spPr>
              <a:xfrm>
                <a:off x="6447606" y="4239984"/>
                <a:ext cx="655320" cy="91440"/>
              </a:xfrm>
              <a:prstGeom prst="rect">
                <a:avLst/>
              </a:prstGeom>
              <a:solidFill>
                <a:srgbClr val="C00000"/>
              </a:solidFill>
              <a:ln w="6350">
                <a:noFill/>
              </a:ln>
              <a:effectLst>
                <a:outerShdw blurRad="50800" dist="38100" dir="16200000" rotWithShape="0">
                  <a:prstClr val="black">
                    <a:alpha val="40000"/>
                  </a:prstClr>
                </a:outerShdw>
                <a:reflection stA="51000" endPos="650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C00000"/>
                  </a:solidFill>
                </a:endParaRPr>
              </a:p>
            </p:txBody>
          </p:sp>
          <p:sp>
            <p:nvSpPr>
              <p:cNvPr id="12" name="Rectangle 11"/>
              <p:cNvSpPr/>
              <p:nvPr/>
            </p:nvSpPr>
            <p:spPr>
              <a:xfrm>
                <a:off x="7102926" y="4239984"/>
                <a:ext cx="655320" cy="91440"/>
              </a:xfrm>
              <a:prstGeom prst="rect">
                <a:avLst/>
              </a:prstGeom>
              <a:solidFill>
                <a:srgbClr val="00B0F0"/>
              </a:solidFill>
              <a:ln w="6350">
                <a:noFill/>
              </a:ln>
              <a:effectLst>
                <a:outerShdw blurRad="50800" dist="38100" dir="16200000" rotWithShape="0">
                  <a:prstClr val="black">
                    <a:alpha val="40000"/>
                  </a:prstClr>
                </a:outerShdw>
                <a:reflection stA="51000" endPos="650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7758246" y="4239984"/>
                <a:ext cx="655320" cy="91440"/>
              </a:xfrm>
              <a:prstGeom prst="rect">
                <a:avLst/>
              </a:prstGeom>
              <a:solidFill>
                <a:schemeClr val="bg1">
                  <a:lumMod val="85000"/>
                </a:schemeClr>
              </a:solidFill>
              <a:ln w="6350">
                <a:noFill/>
              </a:ln>
              <a:effectLst>
                <a:outerShdw blurRad="50800" dist="38100" dir="16200000" rotWithShape="0">
                  <a:prstClr val="black">
                    <a:alpha val="40000"/>
                  </a:prstClr>
                </a:outerShdw>
                <a:reflection stA="51000" endPos="650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8413566" y="4239984"/>
                <a:ext cx="655320" cy="91440"/>
              </a:xfrm>
              <a:prstGeom prst="rect">
                <a:avLst/>
              </a:prstGeom>
              <a:solidFill>
                <a:schemeClr val="tx2">
                  <a:lumMod val="75000"/>
                </a:schemeClr>
              </a:solidFill>
              <a:ln w="6350">
                <a:noFill/>
              </a:ln>
              <a:effectLst>
                <a:outerShdw blurRad="50800" dist="38100" dir="16200000" rotWithShape="0">
                  <a:prstClr val="black">
                    <a:alpha val="40000"/>
                  </a:prstClr>
                </a:outerShdw>
                <a:reflection stA="51000" endPos="650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17" name="Group 16"/>
          <p:cNvGrpSpPr/>
          <p:nvPr/>
        </p:nvGrpSpPr>
        <p:grpSpPr>
          <a:xfrm>
            <a:off x="3505200" y="5882692"/>
            <a:ext cx="3931953" cy="403280"/>
            <a:chOff x="7524491" y="6044476"/>
            <a:chExt cx="3931953" cy="403280"/>
          </a:xfrm>
        </p:grpSpPr>
        <p:grpSp>
          <p:nvGrpSpPr>
            <p:cNvPr id="18" name="Group 17"/>
            <p:cNvGrpSpPr/>
            <p:nvPr/>
          </p:nvGrpSpPr>
          <p:grpSpPr>
            <a:xfrm>
              <a:off x="7524491" y="6356316"/>
              <a:ext cx="3931920" cy="91440"/>
              <a:chOff x="6447606" y="3817143"/>
              <a:chExt cx="2621280" cy="91440"/>
            </a:xfrm>
          </p:grpSpPr>
          <p:sp>
            <p:nvSpPr>
              <p:cNvPr id="22" name="Rectangle 21"/>
              <p:cNvSpPr/>
              <p:nvPr/>
            </p:nvSpPr>
            <p:spPr>
              <a:xfrm>
                <a:off x="6447606" y="3817143"/>
                <a:ext cx="655320" cy="91440"/>
              </a:xfrm>
              <a:prstGeom prst="rect">
                <a:avLst/>
              </a:prstGeom>
              <a:solidFill>
                <a:srgbClr val="FE4A1E"/>
              </a:solidFill>
              <a:ln w="6350">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7102926" y="3817143"/>
                <a:ext cx="655320" cy="91440"/>
              </a:xfrm>
              <a:prstGeom prst="rect">
                <a:avLst/>
              </a:prstGeom>
              <a:solidFill>
                <a:srgbClr val="5C9AD3"/>
              </a:solidFill>
              <a:ln w="6350">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Rectangle 23"/>
              <p:cNvSpPr/>
              <p:nvPr/>
            </p:nvSpPr>
            <p:spPr>
              <a:xfrm>
                <a:off x="7758246" y="3817143"/>
                <a:ext cx="655320" cy="91440"/>
              </a:xfrm>
              <a:prstGeom prst="rect">
                <a:avLst/>
              </a:prstGeom>
              <a:solidFill>
                <a:srgbClr val="7A7A7A"/>
              </a:solidFill>
              <a:ln w="6350">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a:off x="8413566" y="3817143"/>
                <a:ext cx="655320" cy="91440"/>
              </a:xfrm>
              <a:prstGeom prst="rect">
                <a:avLst/>
              </a:prstGeom>
              <a:solidFill>
                <a:srgbClr val="44546B"/>
              </a:solidFill>
              <a:ln w="6350">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9" name="Group 18"/>
            <p:cNvGrpSpPr>
              <a:grpSpLocks noChangeAspect="1"/>
            </p:cNvGrpSpPr>
            <p:nvPr/>
          </p:nvGrpSpPr>
          <p:grpSpPr>
            <a:xfrm>
              <a:off x="7525717" y="6044476"/>
              <a:ext cx="3930727" cy="338554"/>
              <a:chOff x="6361219" y="5780528"/>
              <a:chExt cx="4492260" cy="386918"/>
            </a:xfrm>
          </p:grpSpPr>
          <p:sp>
            <p:nvSpPr>
              <p:cNvPr id="20" name="Rounded Rectangle 9"/>
              <p:cNvSpPr/>
              <p:nvPr/>
            </p:nvSpPr>
            <p:spPr>
              <a:xfrm>
                <a:off x="6361219" y="5881913"/>
                <a:ext cx="4492260" cy="261257"/>
              </a:xfrm>
              <a:prstGeom prst="rect">
                <a:avLst/>
              </a:prstGeom>
              <a:solidFill>
                <a:srgbClr val="44546B">
                  <a:alpha val="50000"/>
                </a:srgb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1" name="TextBox 20">
                <a:hlinkClick r:id="rId4"/>
              </p:cNvPr>
              <p:cNvSpPr txBox="1">
                <a:spLocks noChangeAspect="1"/>
              </p:cNvSpPr>
              <p:nvPr/>
            </p:nvSpPr>
            <p:spPr>
              <a:xfrm>
                <a:off x="7300344" y="5780528"/>
                <a:ext cx="2612572" cy="386918"/>
              </a:xfrm>
              <a:prstGeom prst="rect">
                <a:avLst/>
              </a:prstGeom>
              <a:noFill/>
              <a:effectLst/>
            </p:spPr>
            <p:txBody>
              <a:bodyPr wrap="square" rtlCol="0" anchor="ctr" anchorCtr="1">
                <a:spAutoFit/>
              </a:bodyPr>
              <a:lstStyle/>
              <a:p>
                <a:pPr algn="ctr"/>
                <a:r>
                  <a:rPr lang="fa-IR" sz="1600" b="1">
                    <a:latin typeface="Candara" panose="020E0502030303020204" pitchFamily="34" charset="0"/>
                    <a:cs typeface="B Nazanin" panose="00000400000000000000" pitchFamily="2" charset="-78"/>
                  </a:rPr>
                  <a:t>تاریخ</a:t>
                </a:r>
                <a:endParaRPr lang="en-US" sz="1200" b="1" dirty="0">
                  <a:latin typeface="Candara" panose="020E0502030303020204" pitchFamily="34" charset="0"/>
                  <a:cs typeface="B Nazanin" panose="00000400000000000000" pitchFamily="2" charset="-78"/>
                </a:endParaRPr>
              </a:p>
            </p:txBody>
          </p:sp>
        </p:grpSp>
      </p:grpSp>
      <p:sp>
        <p:nvSpPr>
          <p:cNvPr id="28" name="Rectangle 27"/>
          <p:cNvSpPr/>
          <p:nvPr/>
        </p:nvSpPr>
        <p:spPr>
          <a:xfrm>
            <a:off x="-31865" y="1203398"/>
            <a:ext cx="1104230" cy="369332"/>
          </a:xfrm>
          <a:prstGeom prst="rect">
            <a:avLst/>
          </a:prstGeom>
        </p:spPr>
        <p:txBody>
          <a:bodyPr wrap="square">
            <a:spAutoFit/>
          </a:bodyPr>
          <a:lstStyle/>
          <a:p>
            <a:pPr algn="just" rtl="1"/>
            <a:r>
              <a:rPr lang="fa-IR" b="1" dirty="0" smtClean="0">
                <a:cs typeface="B Nazanin" panose="00000400000000000000" pitchFamily="2" charset="-78"/>
              </a:rPr>
              <a:t>لوگو شرکت </a:t>
            </a:r>
            <a:endParaRPr lang="fa-IR" b="1" dirty="0">
              <a:cs typeface="B Nazanin" panose="00000400000000000000" pitchFamily="2" charset="-78"/>
            </a:endParaRPr>
          </a:p>
        </p:txBody>
      </p:sp>
      <p:pic>
        <p:nvPicPr>
          <p:cNvPr id="29" name="Picture 4" descr="زیرپورتال مرکز نوآوری معادن و صنایع معدنی ایران"/>
          <p:cNvPicPr>
            <a:picLocks noChangeAspect="1" noChangeArrowheads="1"/>
          </p:cNvPicPr>
          <p:nvPr/>
        </p:nvPicPr>
        <p:blipFill rotWithShape="1">
          <a:blip r:embed="rId5">
            <a:extLst>
              <a:ext uri="{28A0092B-C50C-407E-A947-70E740481C1C}">
                <a14:useLocalDpi xmlns:a14="http://schemas.microsoft.com/office/drawing/2010/main" val="0"/>
              </a:ext>
            </a:extLst>
          </a:blip>
          <a:srcRect b="18951"/>
          <a:stretch/>
        </p:blipFill>
        <p:spPr bwMode="auto">
          <a:xfrm>
            <a:off x="11161686" y="4815316"/>
            <a:ext cx="954114" cy="10738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78054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17"/>
                                        </p:tgtEl>
                                        <p:attrNameLst>
                                          <p:attrName>style.visibility</p:attrName>
                                        </p:attrNameLst>
                                      </p:cBhvr>
                                      <p:to>
                                        <p:strVal val="visible"/>
                                      </p:to>
                                    </p:set>
                                    <p:animEffect transition="in" filter="wipe(left)">
                                      <p:cBhvr>
                                        <p:cTn id="11"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12192000" cy="6882970"/>
          </a:xfrm>
          <a:prstGeom prst="rect">
            <a:avLst/>
          </a:prstGeom>
        </p:spPr>
      </p:pic>
      <p:pic>
        <p:nvPicPr>
          <p:cNvPr id="2" name="Picture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505200" y="2057400"/>
            <a:ext cx="4333461" cy="2113212"/>
          </a:xfrm>
          <a:prstGeom prst="rect">
            <a:avLst/>
          </a:prstGeom>
        </p:spPr>
      </p:pic>
    </p:spTree>
    <p:extLst>
      <p:ext uri="{BB962C8B-B14F-4D97-AF65-F5344CB8AC3E}">
        <p14:creationId xmlns:p14="http://schemas.microsoft.com/office/powerpoint/2010/main" val="42768530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Process 1"/>
          <p:cNvSpPr/>
          <p:nvPr/>
        </p:nvSpPr>
        <p:spPr>
          <a:xfrm>
            <a:off x="0" y="-2945"/>
            <a:ext cx="12115800" cy="259409"/>
          </a:xfrm>
          <a:prstGeom prst="flowChartProcess">
            <a:avLst/>
          </a:prstGeom>
          <a:solidFill>
            <a:srgbClr val="AC0303"/>
          </a:solidFill>
          <a:ln>
            <a:solidFill>
              <a:srgbClr val="AC03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Flowchart: Process 2"/>
          <p:cNvSpPr/>
          <p:nvPr/>
        </p:nvSpPr>
        <p:spPr>
          <a:xfrm rot="16200000">
            <a:off x="9916192" y="1941937"/>
            <a:ext cx="4206098" cy="316334"/>
          </a:xfrm>
          <a:prstGeom prst="flowChartProcess">
            <a:avLst/>
          </a:prstGeom>
          <a:solidFill>
            <a:srgbClr val="AC0303"/>
          </a:solidFill>
          <a:ln>
            <a:solidFill>
              <a:srgbClr val="AC03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Flowchart: Process 3"/>
          <p:cNvSpPr/>
          <p:nvPr/>
        </p:nvSpPr>
        <p:spPr>
          <a:xfrm>
            <a:off x="0" y="6589613"/>
            <a:ext cx="12192000" cy="268387"/>
          </a:xfrm>
          <a:prstGeom prst="flowChartProcess">
            <a:avLst/>
          </a:prstGeom>
          <a:solidFill>
            <a:srgbClr val="AC0303"/>
          </a:solidFill>
          <a:ln>
            <a:solidFill>
              <a:srgbClr val="AC03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lowchart: Process 4"/>
          <p:cNvSpPr/>
          <p:nvPr/>
        </p:nvSpPr>
        <p:spPr>
          <a:xfrm rot="16200000">
            <a:off x="-1953206" y="4599994"/>
            <a:ext cx="4206098" cy="309914"/>
          </a:xfrm>
          <a:prstGeom prst="flowChartProcess">
            <a:avLst/>
          </a:prstGeom>
          <a:solidFill>
            <a:srgbClr val="AC0303"/>
          </a:solidFill>
          <a:ln>
            <a:solidFill>
              <a:srgbClr val="AC03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Shape 132">
            <a:extLst>
              <a:ext uri="{FF2B5EF4-FFF2-40B4-BE49-F238E27FC236}">
                <a16:creationId xmlns:a16="http://schemas.microsoft.com/office/drawing/2014/main" id="{041B1C86-67FA-484C-9E9B-A808F3F8DF21}"/>
              </a:ext>
            </a:extLst>
          </p:cNvPr>
          <p:cNvSpPr/>
          <p:nvPr/>
        </p:nvSpPr>
        <p:spPr>
          <a:xfrm>
            <a:off x="762015" y="2438400"/>
            <a:ext cx="10820385" cy="1981200"/>
          </a:xfrm>
          <a:custGeom>
            <a:avLst/>
            <a:gdLst>
              <a:gd name="connsiteX0" fmla="*/ 4155685 w 10820385"/>
              <a:gd name="connsiteY0" fmla="*/ 1689831 h 1981200"/>
              <a:gd name="connsiteX1" fmla="*/ 4128252 w 10820385"/>
              <a:gd name="connsiteY1" fmla="*/ 1717264 h 1981200"/>
              <a:gd name="connsiteX2" fmla="*/ 4128252 w 10820385"/>
              <a:gd name="connsiteY2" fmla="*/ 1881854 h 1981200"/>
              <a:gd name="connsiteX3" fmla="*/ 4155685 w 10820385"/>
              <a:gd name="connsiteY3" fmla="*/ 1909287 h 1981200"/>
              <a:gd name="connsiteX4" fmla="*/ 4265411 w 10820385"/>
              <a:gd name="connsiteY4" fmla="*/ 1909287 h 1981200"/>
              <a:gd name="connsiteX5" fmla="*/ 4292844 w 10820385"/>
              <a:gd name="connsiteY5" fmla="*/ 1881854 h 1981200"/>
              <a:gd name="connsiteX6" fmla="*/ 4292844 w 10820385"/>
              <a:gd name="connsiteY6" fmla="*/ 1717264 h 1981200"/>
              <a:gd name="connsiteX7" fmla="*/ 4265411 w 10820385"/>
              <a:gd name="connsiteY7" fmla="*/ 1689831 h 1981200"/>
              <a:gd name="connsiteX8" fmla="*/ 3916698 w 10820385"/>
              <a:gd name="connsiteY8" fmla="*/ 1689831 h 1981200"/>
              <a:gd name="connsiteX9" fmla="*/ 3889265 w 10820385"/>
              <a:gd name="connsiteY9" fmla="*/ 1717264 h 1981200"/>
              <a:gd name="connsiteX10" fmla="*/ 3889265 w 10820385"/>
              <a:gd name="connsiteY10" fmla="*/ 1881854 h 1981200"/>
              <a:gd name="connsiteX11" fmla="*/ 3916698 w 10820385"/>
              <a:gd name="connsiteY11" fmla="*/ 1909287 h 1981200"/>
              <a:gd name="connsiteX12" fmla="*/ 4026424 w 10820385"/>
              <a:gd name="connsiteY12" fmla="*/ 1909287 h 1981200"/>
              <a:gd name="connsiteX13" fmla="*/ 4053857 w 10820385"/>
              <a:gd name="connsiteY13" fmla="*/ 1881854 h 1981200"/>
              <a:gd name="connsiteX14" fmla="*/ 4053857 w 10820385"/>
              <a:gd name="connsiteY14" fmla="*/ 1717264 h 1981200"/>
              <a:gd name="connsiteX15" fmla="*/ 4026424 w 10820385"/>
              <a:gd name="connsiteY15" fmla="*/ 1689831 h 1981200"/>
              <a:gd name="connsiteX16" fmla="*/ 3677711 w 10820385"/>
              <a:gd name="connsiteY16" fmla="*/ 1689831 h 1981200"/>
              <a:gd name="connsiteX17" fmla="*/ 3650278 w 10820385"/>
              <a:gd name="connsiteY17" fmla="*/ 1717264 h 1981200"/>
              <a:gd name="connsiteX18" fmla="*/ 3650278 w 10820385"/>
              <a:gd name="connsiteY18" fmla="*/ 1881854 h 1981200"/>
              <a:gd name="connsiteX19" fmla="*/ 3677711 w 10820385"/>
              <a:gd name="connsiteY19" fmla="*/ 1909287 h 1981200"/>
              <a:gd name="connsiteX20" fmla="*/ 3787437 w 10820385"/>
              <a:gd name="connsiteY20" fmla="*/ 1909287 h 1981200"/>
              <a:gd name="connsiteX21" fmla="*/ 3814870 w 10820385"/>
              <a:gd name="connsiteY21" fmla="*/ 1881854 h 1981200"/>
              <a:gd name="connsiteX22" fmla="*/ 3814870 w 10820385"/>
              <a:gd name="connsiteY22" fmla="*/ 1717264 h 1981200"/>
              <a:gd name="connsiteX23" fmla="*/ 3787437 w 10820385"/>
              <a:gd name="connsiteY23" fmla="*/ 1689831 h 1981200"/>
              <a:gd name="connsiteX24" fmla="*/ 3440588 w 10820385"/>
              <a:gd name="connsiteY24" fmla="*/ 1689831 h 1981200"/>
              <a:gd name="connsiteX25" fmla="*/ 3413155 w 10820385"/>
              <a:gd name="connsiteY25" fmla="*/ 1717264 h 1981200"/>
              <a:gd name="connsiteX26" fmla="*/ 3413155 w 10820385"/>
              <a:gd name="connsiteY26" fmla="*/ 1881854 h 1981200"/>
              <a:gd name="connsiteX27" fmla="*/ 3440588 w 10820385"/>
              <a:gd name="connsiteY27" fmla="*/ 1909287 h 1981200"/>
              <a:gd name="connsiteX28" fmla="*/ 3550298 w 10820385"/>
              <a:gd name="connsiteY28" fmla="*/ 1909287 h 1981200"/>
              <a:gd name="connsiteX29" fmla="*/ 3577731 w 10820385"/>
              <a:gd name="connsiteY29" fmla="*/ 1881854 h 1981200"/>
              <a:gd name="connsiteX30" fmla="*/ 3577731 w 10820385"/>
              <a:gd name="connsiteY30" fmla="*/ 1717264 h 1981200"/>
              <a:gd name="connsiteX31" fmla="*/ 3550298 w 10820385"/>
              <a:gd name="connsiteY31" fmla="*/ 1689831 h 1981200"/>
              <a:gd name="connsiteX32" fmla="*/ 3203449 w 10820385"/>
              <a:gd name="connsiteY32" fmla="*/ 1689831 h 1981200"/>
              <a:gd name="connsiteX33" fmla="*/ 3176015 w 10820385"/>
              <a:gd name="connsiteY33" fmla="*/ 1717264 h 1981200"/>
              <a:gd name="connsiteX34" fmla="*/ 3176015 w 10820385"/>
              <a:gd name="connsiteY34" fmla="*/ 1881854 h 1981200"/>
              <a:gd name="connsiteX35" fmla="*/ 3203449 w 10820385"/>
              <a:gd name="connsiteY35" fmla="*/ 1909287 h 1981200"/>
              <a:gd name="connsiteX36" fmla="*/ 3313175 w 10820385"/>
              <a:gd name="connsiteY36" fmla="*/ 1909287 h 1981200"/>
              <a:gd name="connsiteX37" fmla="*/ 3340608 w 10820385"/>
              <a:gd name="connsiteY37" fmla="*/ 1881854 h 1981200"/>
              <a:gd name="connsiteX38" fmla="*/ 3340608 w 10820385"/>
              <a:gd name="connsiteY38" fmla="*/ 1717264 h 1981200"/>
              <a:gd name="connsiteX39" fmla="*/ 3313175 w 10820385"/>
              <a:gd name="connsiteY39" fmla="*/ 1689831 h 1981200"/>
              <a:gd name="connsiteX40" fmla="*/ 2962657 w 10820385"/>
              <a:gd name="connsiteY40" fmla="*/ 1689831 h 1981200"/>
              <a:gd name="connsiteX41" fmla="*/ 2935224 w 10820385"/>
              <a:gd name="connsiteY41" fmla="*/ 1717264 h 1981200"/>
              <a:gd name="connsiteX42" fmla="*/ 2935224 w 10820385"/>
              <a:gd name="connsiteY42" fmla="*/ 1881854 h 1981200"/>
              <a:gd name="connsiteX43" fmla="*/ 2962657 w 10820385"/>
              <a:gd name="connsiteY43" fmla="*/ 1909287 h 1981200"/>
              <a:gd name="connsiteX44" fmla="*/ 3072384 w 10820385"/>
              <a:gd name="connsiteY44" fmla="*/ 1909287 h 1981200"/>
              <a:gd name="connsiteX45" fmla="*/ 3099816 w 10820385"/>
              <a:gd name="connsiteY45" fmla="*/ 1881854 h 1981200"/>
              <a:gd name="connsiteX46" fmla="*/ 3099816 w 10820385"/>
              <a:gd name="connsiteY46" fmla="*/ 1717264 h 1981200"/>
              <a:gd name="connsiteX47" fmla="*/ 3072384 w 10820385"/>
              <a:gd name="connsiteY47" fmla="*/ 1689831 h 1981200"/>
              <a:gd name="connsiteX48" fmla="*/ 1296604 w 10820385"/>
              <a:gd name="connsiteY48" fmla="*/ 1689831 h 1981200"/>
              <a:gd name="connsiteX49" fmla="*/ 1269171 w 10820385"/>
              <a:gd name="connsiteY49" fmla="*/ 1717264 h 1981200"/>
              <a:gd name="connsiteX50" fmla="*/ 1269171 w 10820385"/>
              <a:gd name="connsiteY50" fmla="*/ 1881854 h 1981200"/>
              <a:gd name="connsiteX51" fmla="*/ 1296604 w 10820385"/>
              <a:gd name="connsiteY51" fmla="*/ 1909287 h 1981200"/>
              <a:gd name="connsiteX52" fmla="*/ 1406330 w 10820385"/>
              <a:gd name="connsiteY52" fmla="*/ 1909287 h 1981200"/>
              <a:gd name="connsiteX53" fmla="*/ 1433763 w 10820385"/>
              <a:gd name="connsiteY53" fmla="*/ 1881854 h 1981200"/>
              <a:gd name="connsiteX54" fmla="*/ 1433763 w 10820385"/>
              <a:gd name="connsiteY54" fmla="*/ 1717264 h 1981200"/>
              <a:gd name="connsiteX55" fmla="*/ 1406330 w 10820385"/>
              <a:gd name="connsiteY55" fmla="*/ 1689831 h 1981200"/>
              <a:gd name="connsiteX56" fmla="*/ 1057617 w 10820385"/>
              <a:gd name="connsiteY56" fmla="*/ 1689831 h 1981200"/>
              <a:gd name="connsiteX57" fmla="*/ 1030185 w 10820385"/>
              <a:gd name="connsiteY57" fmla="*/ 1717264 h 1981200"/>
              <a:gd name="connsiteX58" fmla="*/ 1030185 w 10820385"/>
              <a:gd name="connsiteY58" fmla="*/ 1881854 h 1981200"/>
              <a:gd name="connsiteX59" fmla="*/ 1057617 w 10820385"/>
              <a:gd name="connsiteY59" fmla="*/ 1909287 h 1981200"/>
              <a:gd name="connsiteX60" fmla="*/ 1167344 w 10820385"/>
              <a:gd name="connsiteY60" fmla="*/ 1909287 h 1981200"/>
              <a:gd name="connsiteX61" fmla="*/ 1194777 w 10820385"/>
              <a:gd name="connsiteY61" fmla="*/ 1881854 h 1981200"/>
              <a:gd name="connsiteX62" fmla="*/ 1194777 w 10820385"/>
              <a:gd name="connsiteY62" fmla="*/ 1717264 h 1981200"/>
              <a:gd name="connsiteX63" fmla="*/ 1167344 w 10820385"/>
              <a:gd name="connsiteY63" fmla="*/ 1689831 h 1981200"/>
              <a:gd name="connsiteX64" fmla="*/ 818631 w 10820385"/>
              <a:gd name="connsiteY64" fmla="*/ 1689831 h 1981200"/>
              <a:gd name="connsiteX65" fmla="*/ 791197 w 10820385"/>
              <a:gd name="connsiteY65" fmla="*/ 1717264 h 1981200"/>
              <a:gd name="connsiteX66" fmla="*/ 791197 w 10820385"/>
              <a:gd name="connsiteY66" fmla="*/ 1881854 h 1981200"/>
              <a:gd name="connsiteX67" fmla="*/ 818631 w 10820385"/>
              <a:gd name="connsiteY67" fmla="*/ 1909287 h 1981200"/>
              <a:gd name="connsiteX68" fmla="*/ 928356 w 10820385"/>
              <a:gd name="connsiteY68" fmla="*/ 1909287 h 1981200"/>
              <a:gd name="connsiteX69" fmla="*/ 955790 w 10820385"/>
              <a:gd name="connsiteY69" fmla="*/ 1881854 h 1981200"/>
              <a:gd name="connsiteX70" fmla="*/ 955790 w 10820385"/>
              <a:gd name="connsiteY70" fmla="*/ 1717264 h 1981200"/>
              <a:gd name="connsiteX71" fmla="*/ 928356 w 10820385"/>
              <a:gd name="connsiteY71" fmla="*/ 1689831 h 1981200"/>
              <a:gd name="connsiteX72" fmla="*/ 581492 w 10820385"/>
              <a:gd name="connsiteY72" fmla="*/ 1689831 h 1981200"/>
              <a:gd name="connsiteX73" fmla="*/ 554059 w 10820385"/>
              <a:gd name="connsiteY73" fmla="*/ 1717264 h 1981200"/>
              <a:gd name="connsiteX74" fmla="*/ 554059 w 10820385"/>
              <a:gd name="connsiteY74" fmla="*/ 1881854 h 1981200"/>
              <a:gd name="connsiteX75" fmla="*/ 581492 w 10820385"/>
              <a:gd name="connsiteY75" fmla="*/ 1909287 h 1981200"/>
              <a:gd name="connsiteX76" fmla="*/ 691218 w 10820385"/>
              <a:gd name="connsiteY76" fmla="*/ 1909287 h 1981200"/>
              <a:gd name="connsiteX77" fmla="*/ 718650 w 10820385"/>
              <a:gd name="connsiteY77" fmla="*/ 1881854 h 1981200"/>
              <a:gd name="connsiteX78" fmla="*/ 718650 w 10820385"/>
              <a:gd name="connsiteY78" fmla="*/ 1717264 h 1981200"/>
              <a:gd name="connsiteX79" fmla="*/ 691218 w 10820385"/>
              <a:gd name="connsiteY79" fmla="*/ 1689831 h 1981200"/>
              <a:gd name="connsiteX80" fmla="*/ 344353 w 10820385"/>
              <a:gd name="connsiteY80" fmla="*/ 1689831 h 1981200"/>
              <a:gd name="connsiteX81" fmla="*/ 316920 w 10820385"/>
              <a:gd name="connsiteY81" fmla="*/ 1717264 h 1981200"/>
              <a:gd name="connsiteX82" fmla="*/ 316920 w 10820385"/>
              <a:gd name="connsiteY82" fmla="*/ 1881854 h 1981200"/>
              <a:gd name="connsiteX83" fmla="*/ 344353 w 10820385"/>
              <a:gd name="connsiteY83" fmla="*/ 1909287 h 1981200"/>
              <a:gd name="connsiteX84" fmla="*/ 454079 w 10820385"/>
              <a:gd name="connsiteY84" fmla="*/ 1909287 h 1981200"/>
              <a:gd name="connsiteX85" fmla="*/ 481512 w 10820385"/>
              <a:gd name="connsiteY85" fmla="*/ 1881854 h 1981200"/>
              <a:gd name="connsiteX86" fmla="*/ 481512 w 10820385"/>
              <a:gd name="connsiteY86" fmla="*/ 1717264 h 1981200"/>
              <a:gd name="connsiteX87" fmla="*/ 454079 w 10820385"/>
              <a:gd name="connsiteY87" fmla="*/ 1689831 h 1981200"/>
              <a:gd name="connsiteX88" fmla="*/ 103562 w 10820385"/>
              <a:gd name="connsiteY88" fmla="*/ 1689831 h 1981200"/>
              <a:gd name="connsiteX89" fmla="*/ 76129 w 10820385"/>
              <a:gd name="connsiteY89" fmla="*/ 1717264 h 1981200"/>
              <a:gd name="connsiteX90" fmla="*/ 76129 w 10820385"/>
              <a:gd name="connsiteY90" fmla="*/ 1881854 h 1981200"/>
              <a:gd name="connsiteX91" fmla="*/ 103562 w 10820385"/>
              <a:gd name="connsiteY91" fmla="*/ 1909287 h 1981200"/>
              <a:gd name="connsiteX92" fmla="*/ 213288 w 10820385"/>
              <a:gd name="connsiteY92" fmla="*/ 1909287 h 1981200"/>
              <a:gd name="connsiteX93" fmla="*/ 240721 w 10820385"/>
              <a:gd name="connsiteY93" fmla="*/ 1881854 h 1981200"/>
              <a:gd name="connsiteX94" fmla="*/ 240721 w 10820385"/>
              <a:gd name="connsiteY94" fmla="*/ 1717264 h 1981200"/>
              <a:gd name="connsiteX95" fmla="*/ 213288 w 10820385"/>
              <a:gd name="connsiteY95" fmla="*/ 1689831 h 1981200"/>
              <a:gd name="connsiteX96" fmla="*/ 10595794 w 10820385"/>
              <a:gd name="connsiteY96" fmla="*/ 1685648 h 1981200"/>
              <a:gd name="connsiteX97" fmla="*/ 10568361 w 10820385"/>
              <a:gd name="connsiteY97" fmla="*/ 1713081 h 1981200"/>
              <a:gd name="connsiteX98" fmla="*/ 10568361 w 10820385"/>
              <a:gd name="connsiteY98" fmla="*/ 1877671 h 1981200"/>
              <a:gd name="connsiteX99" fmla="*/ 10595794 w 10820385"/>
              <a:gd name="connsiteY99" fmla="*/ 1905104 h 1981200"/>
              <a:gd name="connsiteX100" fmla="*/ 10705520 w 10820385"/>
              <a:gd name="connsiteY100" fmla="*/ 1905104 h 1981200"/>
              <a:gd name="connsiteX101" fmla="*/ 10732953 w 10820385"/>
              <a:gd name="connsiteY101" fmla="*/ 1877671 h 1981200"/>
              <a:gd name="connsiteX102" fmla="*/ 10732953 w 10820385"/>
              <a:gd name="connsiteY102" fmla="*/ 1713081 h 1981200"/>
              <a:gd name="connsiteX103" fmla="*/ 10705520 w 10820385"/>
              <a:gd name="connsiteY103" fmla="*/ 1685648 h 1981200"/>
              <a:gd name="connsiteX104" fmla="*/ 10356807 w 10820385"/>
              <a:gd name="connsiteY104" fmla="*/ 1685648 h 1981200"/>
              <a:gd name="connsiteX105" fmla="*/ 10329374 w 10820385"/>
              <a:gd name="connsiteY105" fmla="*/ 1713081 h 1981200"/>
              <a:gd name="connsiteX106" fmla="*/ 10329374 w 10820385"/>
              <a:gd name="connsiteY106" fmla="*/ 1877671 h 1981200"/>
              <a:gd name="connsiteX107" fmla="*/ 10356807 w 10820385"/>
              <a:gd name="connsiteY107" fmla="*/ 1905104 h 1981200"/>
              <a:gd name="connsiteX108" fmla="*/ 10466533 w 10820385"/>
              <a:gd name="connsiteY108" fmla="*/ 1905104 h 1981200"/>
              <a:gd name="connsiteX109" fmla="*/ 10493966 w 10820385"/>
              <a:gd name="connsiteY109" fmla="*/ 1877671 h 1981200"/>
              <a:gd name="connsiteX110" fmla="*/ 10493966 w 10820385"/>
              <a:gd name="connsiteY110" fmla="*/ 1713081 h 1981200"/>
              <a:gd name="connsiteX111" fmla="*/ 10466533 w 10820385"/>
              <a:gd name="connsiteY111" fmla="*/ 1685648 h 1981200"/>
              <a:gd name="connsiteX112" fmla="*/ 10117820 w 10820385"/>
              <a:gd name="connsiteY112" fmla="*/ 1685648 h 1981200"/>
              <a:gd name="connsiteX113" fmla="*/ 10090387 w 10820385"/>
              <a:gd name="connsiteY113" fmla="*/ 1713081 h 1981200"/>
              <a:gd name="connsiteX114" fmla="*/ 10090387 w 10820385"/>
              <a:gd name="connsiteY114" fmla="*/ 1877671 h 1981200"/>
              <a:gd name="connsiteX115" fmla="*/ 10117820 w 10820385"/>
              <a:gd name="connsiteY115" fmla="*/ 1905104 h 1981200"/>
              <a:gd name="connsiteX116" fmla="*/ 10227546 w 10820385"/>
              <a:gd name="connsiteY116" fmla="*/ 1905104 h 1981200"/>
              <a:gd name="connsiteX117" fmla="*/ 10254979 w 10820385"/>
              <a:gd name="connsiteY117" fmla="*/ 1877671 h 1981200"/>
              <a:gd name="connsiteX118" fmla="*/ 10254979 w 10820385"/>
              <a:gd name="connsiteY118" fmla="*/ 1713081 h 1981200"/>
              <a:gd name="connsiteX119" fmla="*/ 10227546 w 10820385"/>
              <a:gd name="connsiteY119" fmla="*/ 1685648 h 1981200"/>
              <a:gd name="connsiteX120" fmla="*/ 9878833 w 10820385"/>
              <a:gd name="connsiteY120" fmla="*/ 1685648 h 1981200"/>
              <a:gd name="connsiteX121" fmla="*/ 9851400 w 10820385"/>
              <a:gd name="connsiteY121" fmla="*/ 1713081 h 1981200"/>
              <a:gd name="connsiteX122" fmla="*/ 9851400 w 10820385"/>
              <a:gd name="connsiteY122" fmla="*/ 1877671 h 1981200"/>
              <a:gd name="connsiteX123" fmla="*/ 9878833 w 10820385"/>
              <a:gd name="connsiteY123" fmla="*/ 1905104 h 1981200"/>
              <a:gd name="connsiteX124" fmla="*/ 9988559 w 10820385"/>
              <a:gd name="connsiteY124" fmla="*/ 1905104 h 1981200"/>
              <a:gd name="connsiteX125" fmla="*/ 10015992 w 10820385"/>
              <a:gd name="connsiteY125" fmla="*/ 1877671 h 1981200"/>
              <a:gd name="connsiteX126" fmla="*/ 10015992 w 10820385"/>
              <a:gd name="connsiteY126" fmla="*/ 1713081 h 1981200"/>
              <a:gd name="connsiteX127" fmla="*/ 9988559 w 10820385"/>
              <a:gd name="connsiteY127" fmla="*/ 1685648 h 1981200"/>
              <a:gd name="connsiteX128" fmla="*/ 9639846 w 10820385"/>
              <a:gd name="connsiteY128" fmla="*/ 1685648 h 1981200"/>
              <a:gd name="connsiteX129" fmla="*/ 9612413 w 10820385"/>
              <a:gd name="connsiteY129" fmla="*/ 1713081 h 1981200"/>
              <a:gd name="connsiteX130" fmla="*/ 9612413 w 10820385"/>
              <a:gd name="connsiteY130" fmla="*/ 1877671 h 1981200"/>
              <a:gd name="connsiteX131" fmla="*/ 9639846 w 10820385"/>
              <a:gd name="connsiteY131" fmla="*/ 1905104 h 1981200"/>
              <a:gd name="connsiteX132" fmla="*/ 9749572 w 10820385"/>
              <a:gd name="connsiteY132" fmla="*/ 1905104 h 1981200"/>
              <a:gd name="connsiteX133" fmla="*/ 9777005 w 10820385"/>
              <a:gd name="connsiteY133" fmla="*/ 1877671 h 1981200"/>
              <a:gd name="connsiteX134" fmla="*/ 9777005 w 10820385"/>
              <a:gd name="connsiteY134" fmla="*/ 1713081 h 1981200"/>
              <a:gd name="connsiteX135" fmla="*/ 9749572 w 10820385"/>
              <a:gd name="connsiteY135" fmla="*/ 1685648 h 1981200"/>
              <a:gd name="connsiteX136" fmla="*/ 9400859 w 10820385"/>
              <a:gd name="connsiteY136" fmla="*/ 1685648 h 1981200"/>
              <a:gd name="connsiteX137" fmla="*/ 9373426 w 10820385"/>
              <a:gd name="connsiteY137" fmla="*/ 1713081 h 1981200"/>
              <a:gd name="connsiteX138" fmla="*/ 9373426 w 10820385"/>
              <a:gd name="connsiteY138" fmla="*/ 1877671 h 1981200"/>
              <a:gd name="connsiteX139" fmla="*/ 9400859 w 10820385"/>
              <a:gd name="connsiteY139" fmla="*/ 1905104 h 1981200"/>
              <a:gd name="connsiteX140" fmla="*/ 9510585 w 10820385"/>
              <a:gd name="connsiteY140" fmla="*/ 1905104 h 1981200"/>
              <a:gd name="connsiteX141" fmla="*/ 9538018 w 10820385"/>
              <a:gd name="connsiteY141" fmla="*/ 1877671 h 1981200"/>
              <a:gd name="connsiteX142" fmla="*/ 9538018 w 10820385"/>
              <a:gd name="connsiteY142" fmla="*/ 1713081 h 1981200"/>
              <a:gd name="connsiteX143" fmla="*/ 9510585 w 10820385"/>
              <a:gd name="connsiteY143" fmla="*/ 1685648 h 1981200"/>
              <a:gd name="connsiteX144" fmla="*/ 9163720 w 10820385"/>
              <a:gd name="connsiteY144" fmla="*/ 1685648 h 1981200"/>
              <a:gd name="connsiteX145" fmla="*/ 9136287 w 10820385"/>
              <a:gd name="connsiteY145" fmla="*/ 1713081 h 1981200"/>
              <a:gd name="connsiteX146" fmla="*/ 9136287 w 10820385"/>
              <a:gd name="connsiteY146" fmla="*/ 1877671 h 1981200"/>
              <a:gd name="connsiteX147" fmla="*/ 9163720 w 10820385"/>
              <a:gd name="connsiteY147" fmla="*/ 1905104 h 1981200"/>
              <a:gd name="connsiteX148" fmla="*/ 9273446 w 10820385"/>
              <a:gd name="connsiteY148" fmla="*/ 1905104 h 1981200"/>
              <a:gd name="connsiteX149" fmla="*/ 9300879 w 10820385"/>
              <a:gd name="connsiteY149" fmla="*/ 1877671 h 1981200"/>
              <a:gd name="connsiteX150" fmla="*/ 9300879 w 10820385"/>
              <a:gd name="connsiteY150" fmla="*/ 1713081 h 1981200"/>
              <a:gd name="connsiteX151" fmla="*/ 9273446 w 10820385"/>
              <a:gd name="connsiteY151" fmla="*/ 1685648 h 1981200"/>
              <a:gd name="connsiteX152" fmla="*/ 8926581 w 10820385"/>
              <a:gd name="connsiteY152" fmla="*/ 1685648 h 1981200"/>
              <a:gd name="connsiteX153" fmla="*/ 8899148 w 10820385"/>
              <a:gd name="connsiteY153" fmla="*/ 1713081 h 1981200"/>
              <a:gd name="connsiteX154" fmla="*/ 8899148 w 10820385"/>
              <a:gd name="connsiteY154" fmla="*/ 1877671 h 1981200"/>
              <a:gd name="connsiteX155" fmla="*/ 8926581 w 10820385"/>
              <a:gd name="connsiteY155" fmla="*/ 1905104 h 1981200"/>
              <a:gd name="connsiteX156" fmla="*/ 9036307 w 10820385"/>
              <a:gd name="connsiteY156" fmla="*/ 1905104 h 1981200"/>
              <a:gd name="connsiteX157" fmla="*/ 9063740 w 10820385"/>
              <a:gd name="connsiteY157" fmla="*/ 1877671 h 1981200"/>
              <a:gd name="connsiteX158" fmla="*/ 9063740 w 10820385"/>
              <a:gd name="connsiteY158" fmla="*/ 1713081 h 1981200"/>
              <a:gd name="connsiteX159" fmla="*/ 9036307 w 10820385"/>
              <a:gd name="connsiteY159" fmla="*/ 1685648 h 1981200"/>
              <a:gd name="connsiteX160" fmla="*/ 8685790 w 10820385"/>
              <a:gd name="connsiteY160" fmla="*/ 1685648 h 1981200"/>
              <a:gd name="connsiteX161" fmla="*/ 8658357 w 10820385"/>
              <a:gd name="connsiteY161" fmla="*/ 1713081 h 1981200"/>
              <a:gd name="connsiteX162" fmla="*/ 8658357 w 10820385"/>
              <a:gd name="connsiteY162" fmla="*/ 1877671 h 1981200"/>
              <a:gd name="connsiteX163" fmla="*/ 8685790 w 10820385"/>
              <a:gd name="connsiteY163" fmla="*/ 1905104 h 1981200"/>
              <a:gd name="connsiteX164" fmla="*/ 8795516 w 10820385"/>
              <a:gd name="connsiteY164" fmla="*/ 1905104 h 1981200"/>
              <a:gd name="connsiteX165" fmla="*/ 8822949 w 10820385"/>
              <a:gd name="connsiteY165" fmla="*/ 1877671 h 1981200"/>
              <a:gd name="connsiteX166" fmla="*/ 8822949 w 10820385"/>
              <a:gd name="connsiteY166" fmla="*/ 1713081 h 1981200"/>
              <a:gd name="connsiteX167" fmla="*/ 8795516 w 10820385"/>
              <a:gd name="connsiteY167" fmla="*/ 1685648 h 1981200"/>
              <a:gd name="connsiteX168" fmla="*/ 8446803 w 10820385"/>
              <a:gd name="connsiteY168" fmla="*/ 1685648 h 1981200"/>
              <a:gd name="connsiteX169" fmla="*/ 8419370 w 10820385"/>
              <a:gd name="connsiteY169" fmla="*/ 1713081 h 1981200"/>
              <a:gd name="connsiteX170" fmla="*/ 8419370 w 10820385"/>
              <a:gd name="connsiteY170" fmla="*/ 1877671 h 1981200"/>
              <a:gd name="connsiteX171" fmla="*/ 8446803 w 10820385"/>
              <a:gd name="connsiteY171" fmla="*/ 1905104 h 1981200"/>
              <a:gd name="connsiteX172" fmla="*/ 8556529 w 10820385"/>
              <a:gd name="connsiteY172" fmla="*/ 1905104 h 1981200"/>
              <a:gd name="connsiteX173" fmla="*/ 8583962 w 10820385"/>
              <a:gd name="connsiteY173" fmla="*/ 1877671 h 1981200"/>
              <a:gd name="connsiteX174" fmla="*/ 8583962 w 10820385"/>
              <a:gd name="connsiteY174" fmla="*/ 1713081 h 1981200"/>
              <a:gd name="connsiteX175" fmla="*/ 8556529 w 10820385"/>
              <a:gd name="connsiteY175" fmla="*/ 1685648 h 1981200"/>
              <a:gd name="connsiteX176" fmla="*/ 8207816 w 10820385"/>
              <a:gd name="connsiteY176" fmla="*/ 1685648 h 1981200"/>
              <a:gd name="connsiteX177" fmla="*/ 8180383 w 10820385"/>
              <a:gd name="connsiteY177" fmla="*/ 1713081 h 1981200"/>
              <a:gd name="connsiteX178" fmla="*/ 8180383 w 10820385"/>
              <a:gd name="connsiteY178" fmla="*/ 1877671 h 1981200"/>
              <a:gd name="connsiteX179" fmla="*/ 8207816 w 10820385"/>
              <a:gd name="connsiteY179" fmla="*/ 1905104 h 1981200"/>
              <a:gd name="connsiteX180" fmla="*/ 8317542 w 10820385"/>
              <a:gd name="connsiteY180" fmla="*/ 1905104 h 1981200"/>
              <a:gd name="connsiteX181" fmla="*/ 8344975 w 10820385"/>
              <a:gd name="connsiteY181" fmla="*/ 1877671 h 1981200"/>
              <a:gd name="connsiteX182" fmla="*/ 8344975 w 10820385"/>
              <a:gd name="connsiteY182" fmla="*/ 1713081 h 1981200"/>
              <a:gd name="connsiteX183" fmla="*/ 8317542 w 10820385"/>
              <a:gd name="connsiteY183" fmla="*/ 1685648 h 1981200"/>
              <a:gd name="connsiteX184" fmla="*/ 7968829 w 10820385"/>
              <a:gd name="connsiteY184" fmla="*/ 1685648 h 1981200"/>
              <a:gd name="connsiteX185" fmla="*/ 7941396 w 10820385"/>
              <a:gd name="connsiteY185" fmla="*/ 1713081 h 1981200"/>
              <a:gd name="connsiteX186" fmla="*/ 7941396 w 10820385"/>
              <a:gd name="connsiteY186" fmla="*/ 1877671 h 1981200"/>
              <a:gd name="connsiteX187" fmla="*/ 7968829 w 10820385"/>
              <a:gd name="connsiteY187" fmla="*/ 1905104 h 1981200"/>
              <a:gd name="connsiteX188" fmla="*/ 8078555 w 10820385"/>
              <a:gd name="connsiteY188" fmla="*/ 1905104 h 1981200"/>
              <a:gd name="connsiteX189" fmla="*/ 8105988 w 10820385"/>
              <a:gd name="connsiteY189" fmla="*/ 1877671 h 1981200"/>
              <a:gd name="connsiteX190" fmla="*/ 8105988 w 10820385"/>
              <a:gd name="connsiteY190" fmla="*/ 1713081 h 1981200"/>
              <a:gd name="connsiteX191" fmla="*/ 8078555 w 10820385"/>
              <a:gd name="connsiteY191" fmla="*/ 1685648 h 1981200"/>
              <a:gd name="connsiteX192" fmla="*/ 7731690 w 10820385"/>
              <a:gd name="connsiteY192" fmla="*/ 1685648 h 1981200"/>
              <a:gd name="connsiteX193" fmla="*/ 7704257 w 10820385"/>
              <a:gd name="connsiteY193" fmla="*/ 1713081 h 1981200"/>
              <a:gd name="connsiteX194" fmla="*/ 7704257 w 10820385"/>
              <a:gd name="connsiteY194" fmla="*/ 1877671 h 1981200"/>
              <a:gd name="connsiteX195" fmla="*/ 7731690 w 10820385"/>
              <a:gd name="connsiteY195" fmla="*/ 1905104 h 1981200"/>
              <a:gd name="connsiteX196" fmla="*/ 7841416 w 10820385"/>
              <a:gd name="connsiteY196" fmla="*/ 1905104 h 1981200"/>
              <a:gd name="connsiteX197" fmla="*/ 7868849 w 10820385"/>
              <a:gd name="connsiteY197" fmla="*/ 1877671 h 1981200"/>
              <a:gd name="connsiteX198" fmla="*/ 7868849 w 10820385"/>
              <a:gd name="connsiteY198" fmla="*/ 1713081 h 1981200"/>
              <a:gd name="connsiteX199" fmla="*/ 7841416 w 10820385"/>
              <a:gd name="connsiteY199" fmla="*/ 1685648 h 1981200"/>
              <a:gd name="connsiteX200" fmla="*/ 7494551 w 10820385"/>
              <a:gd name="connsiteY200" fmla="*/ 1685648 h 1981200"/>
              <a:gd name="connsiteX201" fmla="*/ 7467118 w 10820385"/>
              <a:gd name="connsiteY201" fmla="*/ 1713081 h 1981200"/>
              <a:gd name="connsiteX202" fmla="*/ 7467118 w 10820385"/>
              <a:gd name="connsiteY202" fmla="*/ 1877671 h 1981200"/>
              <a:gd name="connsiteX203" fmla="*/ 7494551 w 10820385"/>
              <a:gd name="connsiteY203" fmla="*/ 1905104 h 1981200"/>
              <a:gd name="connsiteX204" fmla="*/ 7604277 w 10820385"/>
              <a:gd name="connsiteY204" fmla="*/ 1905104 h 1981200"/>
              <a:gd name="connsiteX205" fmla="*/ 7631710 w 10820385"/>
              <a:gd name="connsiteY205" fmla="*/ 1877671 h 1981200"/>
              <a:gd name="connsiteX206" fmla="*/ 7631710 w 10820385"/>
              <a:gd name="connsiteY206" fmla="*/ 1713081 h 1981200"/>
              <a:gd name="connsiteX207" fmla="*/ 7604277 w 10820385"/>
              <a:gd name="connsiteY207" fmla="*/ 1685648 h 1981200"/>
              <a:gd name="connsiteX208" fmla="*/ 7253760 w 10820385"/>
              <a:gd name="connsiteY208" fmla="*/ 1685648 h 1981200"/>
              <a:gd name="connsiteX209" fmla="*/ 7226327 w 10820385"/>
              <a:gd name="connsiteY209" fmla="*/ 1713081 h 1981200"/>
              <a:gd name="connsiteX210" fmla="*/ 7226327 w 10820385"/>
              <a:gd name="connsiteY210" fmla="*/ 1877671 h 1981200"/>
              <a:gd name="connsiteX211" fmla="*/ 7253760 w 10820385"/>
              <a:gd name="connsiteY211" fmla="*/ 1905104 h 1981200"/>
              <a:gd name="connsiteX212" fmla="*/ 7363486 w 10820385"/>
              <a:gd name="connsiteY212" fmla="*/ 1905104 h 1981200"/>
              <a:gd name="connsiteX213" fmla="*/ 7390919 w 10820385"/>
              <a:gd name="connsiteY213" fmla="*/ 1877671 h 1981200"/>
              <a:gd name="connsiteX214" fmla="*/ 7390919 w 10820385"/>
              <a:gd name="connsiteY214" fmla="*/ 1713081 h 1981200"/>
              <a:gd name="connsiteX215" fmla="*/ 7363486 w 10820385"/>
              <a:gd name="connsiteY215" fmla="*/ 1685648 h 1981200"/>
              <a:gd name="connsiteX216" fmla="*/ 7014773 w 10820385"/>
              <a:gd name="connsiteY216" fmla="*/ 1685648 h 1981200"/>
              <a:gd name="connsiteX217" fmla="*/ 6987340 w 10820385"/>
              <a:gd name="connsiteY217" fmla="*/ 1713081 h 1981200"/>
              <a:gd name="connsiteX218" fmla="*/ 6987340 w 10820385"/>
              <a:gd name="connsiteY218" fmla="*/ 1877671 h 1981200"/>
              <a:gd name="connsiteX219" fmla="*/ 7014773 w 10820385"/>
              <a:gd name="connsiteY219" fmla="*/ 1905104 h 1981200"/>
              <a:gd name="connsiteX220" fmla="*/ 7124499 w 10820385"/>
              <a:gd name="connsiteY220" fmla="*/ 1905104 h 1981200"/>
              <a:gd name="connsiteX221" fmla="*/ 7151932 w 10820385"/>
              <a:gd name="connsiteY221" fmla="*/ 1877671 h 1981200"/>
              <a:gd name="connsiteX222" fmla="*/ 7151932 w 10820385"/>
              <a:gd name="connsiteY222" fmla="*/ 1713081 h 1981200"/>
              <a:gd name="connsiteX223" fmla="*/ 7124499 w 10820385"/>
              <a:gd name="connsiteY223" fmla="*/ 1685648 h 1981200"/>
              <a:gd name="connsiteX224" fmla="*/ 6775786 w 10820385"/>
              <a:gd name="connsiteY224" fmla="*/ 1685648 h 1981200"/>
              <a:gd name="connsiteX225" fmla="*/ 6748353 w 10820385"/>
              <a:gd name="connsiteY225" fmla="*/ 1713081 h 1981200"/>
              <a:gd name="connsiteX226" fmla="*/ 6748353 w 10820385"/>
              <a:gd name="connsiteY226" fmla="*/ 1877671 h 1981200"/>
              <a:gd name="connsiteX227" fmla="*/ 6775786 w 10820385"/>
              <a:gd name="connsiteY227" fmla="*/ 1905104 h 1981200"/>
              <a:gd name="connsiteX228" fmla="*/ 6885512 w 10820385"/>
              <a:gd name="connsiteY228" fmla="*/ 1905104 h 1981200"/>
              <a:gd name="connsiteX229" fmla="*/ 6912945 w 10820385"/>
              <a:gd name="connsiteY229" fmla="*/ 1877671 h 1981200"/>
              <a:gd name="connsiteX230" fmla="*/ 6912945 w 10820385"/>
              <a:gd name="connsiteY230" fmla="*/ 1713081 h 1981200"/>
              <a:gd name="connsiteX231" fmla="*/ 6885512 w 10820385"/>
              <a:gd name="connsiteY231" fmla="*/ 1685648 h 1981200"/>
              <a:gd name="connsiteX232" fmla="*/ 6536799 w 10820385"/>
              <a:gd name="connsiteY232" fmla="*/ 1685648 h 1981200"/>
              <a:gd name="connsiteX233" fmla="*/ 6509366 w 10820385"/>
              <a:gd name="connsiteY233" fmla="*/ 1713081 h 1981200"/>
              <a:gd name="connsiteX234" fmla="*/ 6509366 w 10820385"/>
              <a:gd name="connsiteY234" fmla="*/ 1877671 h 1981200"/>
              <a:gd name="connsiteX235" fmla="*/ 6536799 w 10820385"/>
              <a:gd name="connsiteY235" fmla="*/ 1905104 h 1981200"/>
              <a:gd name="connsiteX236" fmla="*/ 6646525 w 10820385"/>
              <a:gd name="connsiteY236" fmla="*/ 1905104 h 1981200"/>
              <a:gd name="connsiteX237" fmla="*/ 6673958 w 10820385"/>
              <a:gd name="connsiteY237" fmla="*/ 1877671 h 1981200"/>
              <a:gd name="connsiteX238" fmla="*/ 6673958 w 10820385"/>
              <a:gd name="connsiteY238" fmla="*/ 1713081 h 1981200"/>
              <a:gd name="connsiteX239" fmla="*/ 6646525 w 10820385"/>
              <a:gd name="connsiteY239" fmla="*/ 1685648 h 1981200"/>
              <a:gd name="connsiteX240" fmla="*/ 6299660 w 10820385"/>
              <a:gd name="connsiteY240" fmla="*/ 1685648 h 1981200"/>
              <a:gd name="connsiteX241" fmla="*/ 6272227 w 10820385"/>
              <a:gd name="connsiteY241" fmla="*/ 1713081 h 1981200"/>
              <a:gd name="connsiteX242" fmla="*/ 6272227 w 10820385"/>
              <a:gd name="connsiteY242" fmla="*/ 1877671 h 1981200"/>
              <a:gd name="connsiteX243" fmla="*/ 6299660 w 10820385"/>
              <a:gd name="connsiteY243" fmla="*/ 1905104 h 1981200"/>
              <a:gd name="connsiteX244" fmla="*/ 6409386 w 10820385"/>
              <a:gd name="connsiteY244" fmla="*/ 1905104 h 1981200"/>
              <a:gd name="connsiteX245" fmla="*/ 6436819 w 10820385"/>
              <a:gd name="connsiteY245" fmla="*/ 1877671 h 1981200"/>
              <a:gd name="connsiteX246" fmla="*/ 6436819 w 10820385"/>
              <a:gd name="connsiteY246" fmla="*/ 1713081 h 1981200"/>
              <a:gd name="connsiteX247" fmla="*/ 6409386 w 10820385"/>
              <a:gd name="connsiteY247" fmla="*/ 1685648 h 1981200"/>
              <a:gd name="connsiteX248" fmla="*/ 6062521 w 10820385"/>
              <a:gd name="connsiteY248" fmla="*/ 1685648 h 1981200"/>
              <a:gd name="connsiteX249" fmla="*/ 6035088 w 10820385"/>
              <a:gd name="connsiteY249" fmla="*/ 1713081 h 1981200"/>
              <a:gd name="connsiteX250" fmla="*/ 6035088 w 10820385"/>
              <a:gd name="connsiteY250" fmla="*/ 1877671 h 1981200"/>
              <a:gd name="connsiteX251" fmla="*/ 6062521 w 10820385"/>
              <a:gd name="connsiteY251" fmla="*/ 1905104 h 1981200"/>
              <a:gd name="connsiteX252" fmla="*/ 6172247 w 10820385"/>
              <a:gd name="connsiteY252" fmla="*/ 1905104 h 1981200"/>
              <a:gd name="connsiteX253" fmla="*/ 6199680 w 10820385"/>
              <a:gd name="connsiteY253" fmla="*/ 1877671 h 1981200"/>
              <a:gd name="connsiteX254" fmla="*/ 6199680 w 10820385"/>
              <a:gd name="connsiteY254" fmla="*/ 1713081 h 1981200"/>
              <a:gd name="connsiteX255" fmla="*/ 6172247 w 10820385"/>
              <a:gd name="connsiteY255" fmla="*/ 1685648 h 1981200"/>
              <a:gd name="connsiteX256" fmla="*/ 5821730 w 10820385"/>
              <a:gd name="connsiteY256" fmla="*/ 1685648 h 1981200"/>
              <a:gd name="connsiteX257" fmla="*/ 5794297 w 10820385"/>
              <a:gd name="connsiteY257" fmla="*/ 1713081 h 1981200"/>
              <a:gd name="connsiteX258" fmla="*/ 5794297 w 10820385"/>
              <a:gd name="connsiteY258" fmla="*/ 1877671 h 1981200"/>
              <a:gd name="connsiteX259" fmla="*/ 5821730 w 10820385"/>
              <a:gd name="connsiteY259" fmla="*/ 1905104 h 1981200"/>
              <a:gd name="connsiteX260" fmla="*/ 5931456 w 10820385"/>
              <a:gd name="connsiteY260" fmla="*/ 1905104 h 1981200"/>
              <a:gd name="connsiteX261" fmla="*/ 5958889 w 10820385"/>
              <a:gd name="connsiteY261" fmla="*/ 1877671 h 1981200"/>
              <a:gd name="connsiteX262" fmla="*/ 5958889 w 10820385"/>
              <a:gd name="connsiteY262" fmla="*/ 1713081 h 1981200"/>
              <a:gd name="connsiteX263" fmla="*/ 5931456 w 10820385"/>
              <a:gd name="connsiteY263" fmla="*/ 1685648 h 1981200"/>
              <a:gd name="connsiteX264" fmla="*/ 5585229 w 10820385"/>
              <a:gd name="connsiteY264" fmla="*/ 1685648 h 1981200"/>
              <a:gd name="connsiteX265" fmla="*/ 5557796 w 10820385"/>
              <a:gd name="connsiteY265" fmla="*/ 1713081 h 1981200"/>
              <a:gd name="connsiteX266" fmla="*/ 5557796 w 10820385"/>
              <a:gd name="connsiteY266" fmla="*/ 1877671 h 1981200"/>
              <a:gd name="connsiteX267" fmla="*/ 5585229 w 10820385"/>
              <a:gd name="connsiteY267" fmla="*/ 1905104 h 1981200"/>
              <a:gd name="connsiteX268" fmla="*/ 5694955 w 10820385"/>
              <a:gd name="connsiteY268" fmla="*/ 1905104 h 1981200"/>
              <a:gd name="connsiteX269" fmla="*/ 5722388 w 10820385"/>
              <a:gd name="connsiteY269" fmla="*/ 1877671 h 1981200"/>
              <a:gd name="connsiteX270" fmla="*/ 5722388 w 10820385"/>
              <a:gd name="connsiteY270" fmla="*/ 1713081 h 1981200"/>
              <a:gd name="connsiteX271" fmla="*/ 5694955 w 10820385"/>
              <a:gd name="connsiteY271" fmla="*/ 1685648 h 1981200"/>
              <a:gd name="connsiteX272" fmla="*/ 5346242 w 10820385"/>
              <a:gd name="connsiteY272" fmla="*/ 1685648 h 1981200"/>
              <a:gd name="connsiteX273" fmla="*/ 5318809 w 10820385"/>
              <a:gd name="connsiteY273" fmla="*/ 1713081 h 1981200"/>
              <a:gd name="connsiteX274" fmla="*/ 5318809 w 10820385"/>
              <a:gd name="connsiteY274" fmla="*/ 1877671 h 1981200"/>
              <a:gd name="connsiteX275" fmla="*/ 5346242 w 10820385"/>
              <a:gd name="connsiteY275" fmla="*/ 1905104 h 1981200"/>
              <a:gd name="connsiteX276" fmla="*/ 5455968 w 10820385"/>
              <a:gd name="connsiteY276" fmla="*/ 1905104 h 1981200"/>
              <a:gd name="connsiteX277" fmla="*/ 5483401 w 10820385"/>
              <a:gd name="connsiteY277" fmla="*/ 1877671 h 1981200"/>
              <a:gd name="connsiteX278" fmla="*/ 5483401 w 10820385"/>
              <a:gd name="connsiteY278" fmla="*/ 1713081 h 1981200"/>
              <a:gd name="connsiteX279" fmla="*/ 5455968 w 10820385"/>
              <a:gd name="connsiteY279" fmla="*/ 1685648 h 1981200"/>
              <a:gd name="connsiteX280" fmla="*/ 5107255 w 10820385"/>
              <a:gd name="connsiteY280" fmla="*/ 1685648 h 1981200"/>
              <a:gd name="connsiteX281" fmla="*/ 5079822 w 10820385"/>
              <a:gd name="connsiteY281" fmla="*/ 1713081 h 1981200"/>
              <a:gd name="connsiteX282" fmla="*/ 5079822 w 10820385"/>
              <a:gd name="connsiteY282" fmla="*/ 1877671 h 1981200"/>
              <a:gd name="connsiteX283" fmla="*/ 5107255 w 10820385"/>
              <a:gd name="connsiteY283" fmla="*/ 1905104 h 1981200"/>
              <a:gd name="connsiteX284" fmla="*/ 5216981 w 10820385"/>
              <a:gd name="connsiteY284" fmla="*/ 1905104 h 1981200"/>
              <a:gd name="connsiteX285" fmla="*/ 5244414 w 10820385"/>
              <a:gd name="connsiteY285" fmla="*/ 1877671 h 1981200"/>
              <a:gd name="connsiteX286" fmla="*/ 5244414 w 10820385"/>
              <a:gd name="connsiteY286" fmla="*/ 1713081 h 1981200"/>
              <a:gd name="connsiteX287" fmla="*/ 5216981 w 10820385"/>
              <a:gd name="connsiteY287" fmla="*/ 1685648 h 1981200"/>
              <a:gd name="connsiteX288" fmla="*/ 4870116 w 10820385"/>
              <a:gd name="connsiteY288" fmla="*/ 1685648 h 1981200"/>
              <a:gd name="connsiteX289" fmla="*/ 4842683 w 10820385"/>
              <a:gd name="connsiteY289" fmla="*/ 1713081 h 1981200"/>
              <a:gd name="connsiteX290" fmla="*/ 4842683 w 10820385"/>
              <a:gd name="connsiteY290" fmla="*/ 1877671 h 1981200"/>
              <a:gd name="connsiteX291" fmla="*/ 4870116 w 10820385"/>
              <a:gd name="connsiteY291" fmla="*/ 1905104 h 1981200"/>
              <a:gd name="connsiteX292" fmla="*/ 4979842 w 10820385"/>
              <a:gd name="connsiteY292" fmla="*/ 1905104 h 1981200"/>
              <a:gd name="connsiteX293" fmla="*/ 5007275 w 10820385"/>
              <a:gd name="connsiteY293" fmla="*/ 1877671 h 1981200"/>
              <a:gd name="connsiteX294" fmla="*/ 5007275 w 10820385"/>
              <a:gd name="connsiteY294" fmla="*/ 1713081 h 1981200"/>
              <a:gd name="connsiteX295" fmla="*/ 4979842 w 10820385"/>
              <a:gd name="connsiteY295" fmla="*/ 1685648 h 1981200"/>
              <a:gd name="connsiteX296" fmla="*/ 4632977 w 10820385"/>
              <a:gd name="connsiteY296" fmla="*/ 1685648 h 1981200"/>
              <a:gd name="connsiteX297" fmla="*/ 4605544 w 10820385"/>
              <a:gd name="connsiteY297" fmla="*/ 1713081 h 1981200"/>
              <a:gd name="connsiteX298" fmla="*/ 4605544 w 10820385"/>
              <a:gd name="connsiteY298" fmla="*/ 1877671 h 1981200"/>
              <a:gd name="connsiteX299" fmla="*/ 4632977 w 10820385"/>
              <a:gd name="connsiteY299" fmla="*/ 1905104 h 1981200"/>
              <a:gd name="connsiteX300" fmla="*/ 4742703 w 10820385"/>
              <a:gd name="connsiteY300" fmla="*/ 1905104 h 1981200"/>
              <a:gd name="connsiteX301" fmla="*/ 4770136 w 10820385"/>
              <a:gd name="connsiteY301" fmla="*/ 1877671 h 1981200"/>
              <a:gd name="connsiteX302" fmla="*/ 4770136 w 10820385"/>
              <a:gd name="connsiteY302" fmla="*/ 1713081 h 1981200"/>
              <a:gd name="connsiteX303" fmla="*/ 4742703 w 10820385"/>
              <a:gd name="connsiteY303" fmla="*/ 1685648 h 1981200"/>
              <a:gd name="connsiteX304" fmla="*/ 4392186 w 10820385"/>
              <a:gd name="connsiteY304" fmla="*/ 1685648 h 1981200"/>
              <a:gd name="connsiteX305" fmla="*/ 4364753 w 10820385"/>
              <a:gd name="connsiteY305" fmla="*/ 1713081 h 1981200"/>
              <a:gd name="connsiteX306" fmla="*/ 4364753 w 10820385"/>
              <a:gd name="connsiteY306" fmla="*/ 1877671 h 1981200"/>
              <a:gd name="connsiteX307" fmla="*/ 4392186 w 10820385"/>
              <a:gd name="connsiteY307" fmla="*/ 1905104 h 1981200"/>
              <a:gd name="connsiteX308" fmla="*/ 4501912 w 10820385"/>
              <a:gd name="connsiteY308" fmla="*/ 1905104 h 1981200"/>
              <a:gd name="connsiteX309" fmla="*/ 4529345 w 10820385"/>
              <a:gd name="connsiteY309" fmla="*/ 1877671 h 1981200"/>
              <a:gd name="connsiteX310" fmla="*/ 4529345 w 10820385"/>
              <a:gd name="connsiteY310" fmla="*/ 1713081 h 1981200"/>
              <a:gd name="connsiteX311" fmla="*/ 4501912 w 10820385"/>
              <a:gd name="connsiteY311" fmla="*/ 1685648 h 1981200"/>
              <a:gd name="connsiteX312" fmla="*/ 2726155 w 10820385"/>
              <a:gd name="connsiteY312" fmla="*/ 1685648 h 1981200"/>
              <a:gd name="connsiteX313" fmla="*/ 2698722 w 10820385"/>
              <a:gd name="connsiteY313" fmla="*/ 1713081 h 1981200"/>
              <a:gd name="connsiteX314" fmla="*/ 2698722 w 10820385"/>
              <a:gd name="connsiteY314" fmla="*/ 1877671 h 1981200"/>
              <a:gd name="connsiteX315" fmla="*/ 2726155 w 10820385"/>
              <a:gd name="connsiteY315" fmla="*/ 1905104 h 1981200"/>
              <a:gd name="connsiteX316" fmla="*/ 2835882 w 10820385"/>
              <a:gd name="connsiteY316" fmla="*/ 1905104 h 1981200"/>
              <a:gd name="connsiteX317" fmla="*/ 2863315 w 10820385"/>
              <a:gd name="connsiteY317" fmla="*/ 1877671 h 1981200"/>
              <a:gd name="connsiteX318" fmla="*/ 2863315 w 10820385"/>
              <a:gd name="connsiteY318" fmla="*/ 1713081 h 1981200"/>
              <a:gd name="connsiteX319" fmla="*/ 2835882 w 10820385"/>
              <a:gd name="connsiteY319" fmla="*/ 1685648 h 1981200"/>
              <a:gd name="connsiteX320" fmla="*/ 2487167 w 10820385"/>
              <a:gd name="connsiteY320" fmla="*/ 1685648 h 1981200"/>
              <a:gd name="connsiteX321" fmla="*/ 2459734 w 10820385"/>
              <a:gd name="connsiteY321" fmla="*/ 1713081 h 1981200"/>
              <a:gd name="connsiteX322" fmla="*/ 2459734 w 10820385"/>
              <a:gd name="connsiteY322" fmla="*/ 1877671 h 1981200"/>
              <a:gd name="connsiteX323" fmla="*/ 2487167 w 10820385"/>
              <a:gd name="connsiteY323" fmla="*/ 1905104 h 1981200"/>
              <a:gd name="connsiteX324" fmla="*/ 2596894 w 10820385"/>
              <a:gd name="connsiteY324" fmla="*/ 1905104 h 1981200"/>
              <a:gd name="connsiteX325" fmla="*/ 2624327 w 10820385"/>
              <a:gd name="connsiteY325" fmla="*/ 1877671 h 1981200"/>
              <a:gd name="connsiteX326" fmla="*/ 2624327 w 10820385"/>
              <a:gd name="connsiteY326" fmla="*/ 1713081 h 1981200"/>
              <a:gd name="connsiteX327" fmla="*/ 2596894 w 10820385"/>
              <a:gd name="connsiteY327" fmla="*/ 1685648 h 1981200"/>
              <a:gd name="connsiteX328" fmla="*/ 2248180 w 10820385"/>
              <a:gd name="connsiteY328" fmla="*/ 1685648 h 1981200"/>
              <a:gd name="connsiteX329" fmla="*/ 2220746 w 10820385"/>
              <a:gd name="connsiteY329" fmla="*/ 1713081 h 1981200"/>
              <a:gd name="connsiteX330" fmla="*/ 2220746 w 10820385"/>
              <a:gd name="connsiteY330" fmla="*/ 1877671 h 1981200"/>
              <a:gd name="connsiteX331" fmla="*/ 2248180 w 10820385"/>
              <a:gd name="connsiteY331" fmla="*/ 1905104 h 1981200"/>
              <a:gd name="connsiteX332" fmla="*/ 2357906 w 10820385"/>
              <a:gd name="connsiteY332" fmla="*/ 1905104 h 1981200"/>
              <a:gd name="connsiteX333" fmla="*/ 2385339 w 10820385"/>
              <a:gd name="connsiteY333" fmla="*/ 1877671 h 1981200"/>
              <a:gd name="connsiteX334" fmla="*/ 2385339 w 10820385"/>
              <a:gd name="connsiteY334" fmla="*/ 1713081 h 1981200"/>
              <a:gd name="connsiteX335" fmla="*/ 2357906 w 10820385"/>
              <a:gd name="connsiteY335" fmla="*/ 1685648 h 1981200"/>
              <a:gd name="connsiteX336" fmla="*/ 2011039 w 10820385"/>
              <a:gd name="connsiteY336" fmla="*/ 1685648 h 1981200"/>
              <a:gd name="connsiteX337" fmla="*/ 1983607 w 10820385"/>
              <a:gd name="connsiteY337" fmla="*/ 1713081 h 1981200"/>
              <a:gd name="connsiteX338" fmla="*/ 1983607 w 10820385"/>
              <a:gd name="connsiteY338" fmla="*/ 1877671 h 1981200"/>
              <a:gd name="connsiteX339" fmla="*/ 2011039 w 10820385"/>
              <a:gd name="connsiteY339" fmla="*/ 1905104 h 1981200"/>
              <a:gd name="connsiteX340" fmla="*/ 2120766 w 10820385"/>
              <a:gd name="connsiteY340" fmla="*/ 1905104 h 1981200"/>
              <a:gd name="connsiteX341" fmla="*/ 2148199 w 10820385"/>
              <a:gd name="connsiteY341" fmla="*/ 1877671 h 1981200"/>
              <a:gd name="connsiteX342" fmla="*/ 2148199 w 10820385"/>
              <a:gd name="connsiteY342" fmla="*/ 1713081 h 1981200"/>
              <a:gd name="connsiteX343" fmla="*/ 2120766 w 10820385"/>
              <a:gd name="connsiteY343" fmla="*/ 1685648 h 1981200"/>
              <a:gd name="connsiteX344" fmla="*/ 1773900 w 10820385"/>
              <a:gd name="connsiteY344" fmla="*/ 1685648 h 1981200"/>
              <a:gd name="connsiteX345" fmla="*/ 1746466 w 10820385"/>
              <a:gd name="connsiteY345" fmla="*/ 1713081 h 1981200"/>
              <a:gd name="connsiteX346" fmla="*/ 1746466 w 10820385"/>
              <a:gd name="connsiteY346" fmla="*/ 1877671 h 1981200"/>
              <a:gd name="connsiteX347" fmla="*/ 1773900 w 10820385"/>
              <a:gd name="connsiteY347" fmla="*/ 1905104 h 1981200"/>
              <a:gd name="connsiteX348" fmla="*/ 1883626 w 10820385"/>
              <a:gd name="connsiteY348" fmla="*/ 1905104 h 1981200"/>
              <a:gd name="connsiteX349" fmla="*/ 1911059 w 10820385"/>
              <a:gd name="connsiteY349" fmla="*/ 1877671 h 1981200"/>
              <a:gd name="connsiteX350" fmla="*/ 1911059 w 10820385"/>
              <a:gd name="connsiteY350" fmla="*/ 1713081 h 1981200"/>
              <a:gd name="connsiteX351" fmla="*/ 1883626 w 10820385"/>
              <a:gd name="connsiteY351" fmla="*/ 1685648 h 1981200"/>
              <a:gd name="connsiteX352" fmla="*/ 1533110 w 10820385"/>
              <a:gd name="connsiteY352" fmla="*/ 1685648 h 1981200"/>
              <a:gd name="connsiteX353" fmla="*/ 1505677 w 10820385"/>
              <a:gd name="connsiteY353" fmla="*/ 1713081 h 1981200"/>
              <a:gd name="connsiteX354" fmla="*/ 1505677 w 10820385"/>
              <a:gd name="connsiteY354" fmla="*/ 1877671 h 1981200"/>
              <a:gd name="connsiteX355" fmla="*/ 1533110 w 10820385"/>
              <a:gd name="connsiteY355" fmla="*/ 1905104 h 1981200"/>
              <a:gd name="connsiteX356" fmla="*/ 1642835 w 10820385"/>
              <a:gd name="connsiteY356" fmla="*/ 1905104 h 1981200"/>
              <a:gd name="connsiteX357" fmla="*/ 1670268 w 10820385"/>
              <a:gd name="connsiteY357" fmla="*/ 1877671 h 1981200"/>
              <a:gd name="connsiteX358" fmla="*/ 1670268 w 10820385"/>
              <a:gd name="connsiteY358" fmla="*/ 1713081 h 1981200"/>
              <a:gd name="connsiteX359" fmla="*/ 1642835 w 10820385"/>
              <a:gd name="connsiteY359" fmla="*/ 1685648 h 1981200"/>
              <a:gd name="connsiteX360" fmla="*/ 1992548 w 10820385"/>
              <a:gd name="connsiteY360" fmla="*/ 404668 h 1981200"/>
              <a:gd name="connsiteX361" fmla="*/ 1910966 w 10820385"/>
              <a:gd name="connsiteY361" fmla="*/ 486249 h 1981200"/>
              <a:gd name="connsiteX362" fmla="*/ 1910966 w 10820385"/>
              <a:gd name="connsiteY362" fmla="*/ 742640 h 1981200"/>
              <a:gd name="connsiteX363" fmla="*/ 1910966 w 10820385"/>
              <a:gd name="connsiteY363" fmla="*/ 812560 h 1981200"/>
              <a:gd name="connsiteX364" fmla="*/ 1910966 w 10820385"/>
              <a:gd name="connsiteY364" fmla="*/ 1185496 h 1981200"/>
              <a:gd name="connsiteX365" fmla="*/ 1910966 w 10820385"/>
              <a:gd name="connsiteY365" fmla="*/ 1255416 h 1981200"/>
              <a:gd name="connsiteX366" fmla="*/ 1910966 w 10820385"/>
              <a:gd name="connsiteY366" fmla="*/ 1511808 h 1981200"/>
              <a:gd name="connsiteX367" fmla="*/ 1992548 w 10820385"/>
              <a:gd name="connsiteY367" fmla="*/ 1593388 h 1981200"/>
              <a:gd name="connsiteX368" fmla="*/ 3018111 w 10820385"/>
              <a:gd name="connsiteY368" fmla="*/ 1593388 h 1981200"/>
              <a:gd name="connsiteX369" fmla="*/ 3099692 w 10820385"/>
              <a:gd name="connsiteY369" fmla="*/ 1511808 h 1981200"/>
              <a:gd name="connsiteX370" fmla="*/ 3099692 w 10820385"/>
              <a:gd name="connsiteY370" fmla="*/ 1255416 h 1981200"/>
              <a:gd name="connsiteX371" fmla="*/ 3099692 w 10820385"/>
              <a:gd name="connsiteY371" fmla="*/ 1185496 h 1981200"/>
              <a:gd name="connsiteX372" fmla="*/ 3099692 w 10820385"/>
              <a:gd name="connsiteY372" fmla="*/ 812560 h 1981200"/>
              <a:gd name="connsiteX373" fmla="*/ 3099692 w 10820385"/>
              <a:gd name="connsiteY373" fmla="*/ 742640 h 1981200"/>
              <a:gd name="connsiteX374" fmla="*/ 3099692 w 10820385"/>
              <a:gd name="connsiteY374" fmla="*/ 486249 h 1981200"/>
              <a:gd name="connsiteX375" fmla="*/ 3018111 w 10820385"/>
              <a:gd name="connsiteY375" fmla="*/ 404668 h 1981200"/>
              <a:gd name="connsiteX376" fmla="*/ 4850689 w 10820385"/>
              <a:gd name="connsiteY376" fmla="*/ 404607 h 1981200"/>
              <a:gd name="connsiteX377" fmla="*/ 4769108 w 10820385"/>
              <a:gd name="connsiteY377" fmla="*/ 486188 h 1981200"/>
              <a:gd name="connsiteX378" fmla="*/ 4769108 w 10820385"/>
              <a:gd name="connsiteY378" fmla="*/ 742579 h 1981200"/>
              <a:gd name="connsiteX379" fmla="*/ 4769108 w 10820385"/>
              <a:gd name="connsiteY379" fmla="*/ 812499 h 1981200"/>
              <a:gd name="connsiteX380" fmla="*/ 4769108 w 10820385"/>
              <a:gd name="connsiteY380" fmla="*/ 1185435 h 1981200"/>
              <a:gd name="connsiteX381" fmla="*/ 4769108 w 10820385"/>
              <a:gd name="connsiteY381" fmla="*/ 1255355 h 1981200"/>
              <a:gd name="connsiteX382" fmla="*/ 4769108 w 10820385"/>
              <a:gd name="connsiteY382" fmla="*/ 1511747 h 1981200"/>
              <a:gd name="connsiteX383" fmla="*/ 4850689 w 10820385"/>
              <a:gd name="connsiteY383" fmla="*/ 1593327 h 1981200"/>
              <a:gd name="connsiteX384" fmla="*/ 5876248 w 10820385"/>
              <a:gd name="connsiteY384" fmla="*/ 1593327 h 1981200"/>
              <a:gd name="connsiteX385" fmla="*/ 5957828 w 10820385"/>
              <a:gd name="connsiteY385" fmla="*/ 1511747 h 1981200"/>
              <a:gd name="connsiteX386" fmla="*/ 5957828 w 10820385"/>
              <a:gd name="connsiteY386" fmla="*/ 1255355 h 1981200"/>
              <a:gd name="connsiteX387" fmla="*/ 5957828 w 10820385"/>
              <a:gd name="connsiteY387" fmla="*/ 1185435 h 1981200"/>
              <a:gd name="connsiteX388" fmla="*/ 5957828 w 10820385"/>
              <a:gd name="connsiteY388" fmla="*/ 812499 h 1981200"/>
              <a:gd name="connsiteX389" fmla="*/ 5957828 w 10820385"/>
              <a:gd name="connsiteY389" fmla="*/ 742579 h 1981200"/>
              <a:gd name="connsiteX390" fmla="*/ 5957828 w 10820385"/>
              <a:gd name="connsiteY390" fmla="*/ 486188 h 1981200"/>
              <a:gd name="connsiteX391" fmla="*/ 5876248 w 10820385"/>
              <a:gd name="connsiteY391" fmla="*/ 404607 h 1981200"/>
              <a:gd name="connsiteX392" fmla="*/ 6287168 w 10820385"/>
              <a:gd name="connsiteY392" fmla="*/ 400074 h 1981200"/>
              <a:gd name="connsiteX393" fmla="*/ 6205587 w 10820385"/>
              <a:gd name="connsiteY393" fmla="*/ 481655 h 1981200"/>
              <a:gd name="connsiteX394" fmla="*/ 6205587 w 10820385"/>
              <a:gd name="connsiteY394" fmla="*/ 738046 h 1981200"/>
              <a:gd name="connsiteX395" fmla="*/ 6205587 w 10820385"/>
              <a:gd name="connsiteY395" fmla="*/ 807966 h 1981200"/>
              <a:gd name="connsiteX396" fmla="*/ 6205587 w 10820385"/>
              <a:gd name="connsiteY396" fmla="*/ 1180902 h 1981200"/>
              <a:gd name="connsiteX397" fmla="*/ 6205587 w 10820385"/>
              <a:gd name="connsiteY397" fmla="*/ 1250822 h 1981200"/>
              <a:gd name="connsiteX398" fmla="*/ 6205587 w 10820385"/>
              <a:gd name="connsiteY398" fmla="*/ 1507214 h 1981200"/>
              <a:gd name="connsiteX399" fmla="*/ 6287168 w 10820385"/>
              <a:gd name="connsiteY399" fmla="*/ 1588794 h 1981200"/>
              <a:gd name="connsiteX400" fmla="*/ 7312727 w 10820385"/>
              <a:gd name="connsiteY400" fmla="*/ 1588794 h 1981200"/>
              <a:gd name="connsiteX401" fmla="*/ 7394307 w 10820385"/>
              <a:gd name="connsiteY401" fmla="*/ 1507214 h 1981200"/>
              <a:gd name="connsiteX402" fmla="*/ 7394307 w 10820385"/>
              <a:gd name="connsiteY402" fmla="*/ 1250822 h 1981200"/>
              <a:gd name="connsiteX403" fmla="*/ 7394307 w 10820385"/>
              <a:gd name="connsiteY403" fmla="*/ 1180902 h 1981200"/>
              <a:gd name="connsiteX404" fmla="*/ 7394307 w 10820385"/>
              <a:gd name="connsiteY404" fmla="*/ 807966 h 1981200"/>
              <a:gd name="connsiteX405" fmla="*/ 7394307 w 10820385"/>
              <a:gd name="connsiteY405" fmla="*/ 738046 h 1981200"/>
              <a:gd name="connsiteX406" fmla="*/ 7394307 w 10820385"/>
              <a:gd name="connsiteY406" fmla="*/ 481655 h 1981200"/>
              <a:gd name="connsiteX407" fmla="*/ 7312727 w 10820385"/>
              <a:gd name="connsiteY407" fmla="*/ 400074 h 1981200"/>
              <a:gd name="connsiteX408" fmla="*/ 9145322 w 10820385"/>
              <a:gd name="connsiteY408" fmla="*/ 400013 h 1981200"/>
              <a:gd name="connsiteX409" fmla="*/ 9063741 w 10820385"/>
              <a:gd name="connsiteY409" fmla="*/ 481594 h 1981200"/>
              <a:gd name="connsiteX410" fmla="*/ 9063741 w 10820385"/>
              <a:gd name="connsiteY410" fmla="*/ 737985 h 1981200"/>
              <a:gd name="connsiteX411" fmla="*/ 9063741 w 10820385"/>
              <a:gd name="connsiteY411" fmla="*/ 807905 h 1981200"/>
              <a:gd name="connsiteX412" fmla="*/ 9063741 w 10820385"/>
              <a:gd name="connsiteY412" fmla="*/ 1180841 h 1981200"/>
              <a:gd name="connsiteX413" fmla="*/ 9063741 w 10820385"/>
              <a:gd name="connsiteY413" fmla="*/ 1250761 h 1981200"/>
              <a:gd name="connsiteX414" fmla="*/ 9063741 w 10820385"/>
              <a:gd name="connsiteY414" fmla="*/ 1507153 h 1981200"/>
              <a:gd name="connsiteX415" fmla="*/ 9145322 w 10820385"/>
              <a:gd name="connsiteY415" fmla="*/ 1588733 h 1981200"/>
              <a:gd name="connsiteX416" fmla="*/ 10170880 w 10820385"/>
              <a:gd name="connsiteY416" fmla="*/ 1588733 h 1981200"/>
              <a:gd name="connsiteX417" fmla="*/ 10252461 w 10820385"/>
              <a:gd name="connsiteY417" fmla="*/ 1507153 h 1981200"/>
              <a:gd name="connsiteX418" fmla="*/ 10252461 w 10820385"/>
              <a:gd name="connsiteY418" fmla="*/ 1250761 h 1981200"/>
              <a:gd name="connsiteX419" fmla="*/ 10252461 w 10820385"/>
              <a:gd name="connsiteY419" fmla="*/ 1180841 h 1981200"/>
              <a:gd name="connsiteX420" fmla="*/ 10252461 w 10820385"/>
              <a:gd name="connsiteY420" fmla="*/ 807905 h 1981200"/>
              <a:gd name="connsiteX421" fmla="*/ 10252461 w 10820385"/>
              <a:gd name="connsiteY421" fmla="*/ 737985 h 1981200"/>
              <a:gd name="connsiteX422" fmla="*/ 10252461 w 10820385"/>
              <a:gd name="connsiteY422" fmla="*/ 481594 h 1981200"/>
              <a:gd name="connsiteX423" fmla="*/ 10170880 w 10820385"/>
              <a:gd name="connsiteY423" fmla="*/ 400013 h 1981200"/>
              <a:gd name="connsiteX424" fmla="*/ 563100 w 10820385"/>
              <a:gd name="connsiteY424" fmla="*/ 400013 h 1981200"/>
              <a:gd name="connsiteX425" fmla="*/ 481519 w 10820385"/>
              <a:gd name="connsiteY425" fmla="*/ 481594 h 1981200"/>
              <a:gd name="connsiteX426" fmla="*/ 481519 w 10820385"/>
              <a:gd name="connsiteY426" fmla="*/ 737985 h 1981200"/>
              <a:gd name="connsiteX427" fmla="*/ 481519 w 10820385"/>
              <a:gd name="connsiteY427" fmla="*/ 807905 h 1981200"/>
              <a:gd name="connsiteX428" fmla="*/ 481519 w 10820385"/>
              <a:gd name="connsiteY428" fmla="*/ 1180841 h 1981200"/>
              <a:gd name="connsiteX429" fmla="*/ 481519 w 10820385"/>
              <a:gd name="connsiteY429" fmla="*/ 1250761 h 1981200"/>
              <a:gd name="connsiteX430" fmla="*/ 481519 w 10820385"/>
              <a:gd name="connsiteY430" fmla="*/ 1507153 h 1981200"/>
              <a:gd name="connsiteX431" fmla="*/ 563100 w 10820385"/>
              <a:gd name="connsiteY431" fmla="*/ 1588733 h 1981200"/>
              <a:gd name="connsiteX432" fmla="*/ 1588656 w 10820385"/>
              <a:gd name="connsiteY432" fmla="*/ 1588733 h 1981200"/>
              <a:gd name="connsiteX433" fmla="*/ 1670236 w 10820385"/>
              <a:gd name="connsiteY433" fmla="*/ 1507153 h 1981200"/>
              <a:gd name="connsiteX434" fmla="*/ 1670236 w 10820385"/>
              <a:gd name="connsiteY434" fmla="*/ 1250761 h 1981200"/>
              <a:gd name="connsiteX435" fmla="*/ 1670236 w 10820385"/>
              <a:gd name="connsiteY435" fmla="*/ 1180841 h 1981200"/>
              <a:gd name="connsiteX436" fmla="*/ 1670236 w 10820385"/>
              <a:gd name="connsiteY436" fmla="*/ 807905 h 1981200"/>
              <a:gd name="connsiteX437" fmla="*/ 1670236 w 10820385"/>
              <a:gd name="connsiteY437" fmla="*/ 737985 h 1981200"/>
              <a:gd name="connsiteX438" fmla="*/ 1670236 w 10820385"/>
              <a:gd name="connsiteY438" fmla="*/ 481594 h 1981200"/>
              <a:gd name="connsiteX439" fmla="*/ 1588656 w 10820385"/>
              <a:gd name="connsiteY439" fmla="*/ 400013 h 1981200"/>
              <a:gd name="connsiteX440" fmla="*/ 3422003 w 10820385"/>
              <a:gd name="connsiteY440" fmla="*/ 393523 h 1981200"/>
              <a:gd name="connsiteX441" fmla="*/ 3340422 w 10820385"/>
              <a:gd name="connsiteY441" fmla="*/ 475104 h 1981200"/>
              <a:gd name="connsiteX442" fmla="*/ 3340422 w 10820385"/>
              <a:gd name="connsiteY442" fmla="*/ 731495 h 1981200"/>
              <a:gd name="connsiteX443" fmla="*/ 3340422 w 10820385"/>
              <a:gd name="connsiteY443" fmla="*/ 801415 h 1981200"/>
              <a:gd name="connsiteX444" fmla="*/ 3340422 w 10820385"/>
              <a:gd name="connsiteY444" fmla="*/ 1174351 h 1981200"/>
              <a:gd name="connsiteX445" fmla="*/ 3340422 w 10820385"/>
              <a:gd name="connsiteY445" fmla="*/ 1244271 h 1981200"/>
              <a:gd name="connsiteX446" fmla="*/ 3340422 w 10820385"/>
              <a:gd name="connsiteY446" fmla="*/ 1500663 h 1981200"/>
              <a:gd name="connsiteX447" fmla="*/ 3422003 w 10820385"/>
              <a:gd name="connsiteY447" fmla="*/ 1582243 h 1981200"/>
              <a:gd name="connsiteX448" fmla="*/ 4447543 w 10820385"/>
              <a:gd name="connsiteY448" fmla="*/ 1582243 h 1981200"/>
              <a:gd name="connsiteX449" fmla="*/ 4529123 w 10820385"/>
              <a:gd name="connsiteY449" fmla="*/ 1500663 h 1981200"/>
              <a:gd name="connsiteX450" fmla="*/ 4529123 w 10820385"/>
              <a:gd name="connsiteY450" fmla="*/ 1244271 h 1981200"/>
              <a:gd name="connsiteX451" fmla="*/ 4529123 w 10820385"/>
              <a:gd name="connsiteY451" fmla="*/ 1174351 h 1981200"/>
              <a:gd name="connsiteX452" fmla="*/ 4529123 w 10820385"/>
              <a:gd name="connsiteY452" fmla="*/ 801415 h 1981200"/>
              <a:gd name="connsiteX453" fmla="*/ 4529123 w 10820385"/>
              <a:gd name="connsiteY453" fmla="*/ 731495 h 1981200"/>
              <a:gd name="connsiteX454" fmla="*/ 4529123 w 10820385"/>
              <a:gd name="connsiteY454" fmla="*/ 475104 h 1981200"/>
              <a:gd name="connsiteX455" fmla="*/ 4447543 w 10820385"/>
              <a:gd name="connsiteY455" fmla="*/ 393523 h 1981200"/>
              <a:gd name="connsiteX456" fmla="*/ 7716617 w 10820385"/>
              <a:gd name="connsiteY456" fmla="*/ 388929 h 1981200"/>
              <a:gd name="connsiteX457" fmla="*/ 7635036 w 10820385"/>
              <a:gd name="connsiteY457" fmla="*/ 470510 h 1981200"/>
              <a:gd name="connsiteX458" fmla="*/ 7635036 w 10820385"/>
              <a:gd name="connsiteY458" fmla="*/ 726901 h 1981200"/>
              <a:gd name="connsiteX459" fmla="*/ 7635036 w 10820385"/>
              <a:gd name="connsiteY459" fmla="*/ 796821 h 1981200"/>
              <a:gd name="connsiteX460" fmla="*/ 7635036 w 10820385"/>
              <a:gd name="connsiteY460" fmla="*/ 1169757 h 1981200"/>
              <a:gd name="connsiteX461" fmla="*/ 7635036 w 10820385"/>
              <a:gd name="connsiteY461" fmla="*/ 1239677 h 1981200"/>
              <a:gd name="connsiteX462" fmla="*/ 7635036 w 10820385"/>
              <a:gd name="connsiteY462" fmla="*/ 1496069 h 1981200"/>
              <a:gd name="connsiteX463" fmla="*/ 7716617 w 10820385"/>
              <a:gd name="connsiteY463" fmla="*/ 1577649 h 1981200"/>
              <a:gd name="connsiteX464" fmla="*/ 8742175 w 10820385"/>
              <a:gd name="connsiteY464" fmla="*/ 1577649 h 1981200"/>
              <a:gd name="connsiteX465" fmla="*/ 8823756 w 10820385"/>
              <a:gd name="connsiteY465" fmla="*/ 1496069 h 1981200"/>
              <a:gd name="connsiteX466" fmla="*/ 8823756 w 10820385"/>
              <a:gd name="connsiteY466" fmla="*/ 1239677 h 1981200"/>
              <a:gd name="connsiteX467" fmla="*/ 8823756 w 10820385"/>
              <a:gd name="connsiteY467" fmla="*/ 1169757 h 1981200"/>
              <a:gd name="connsiteX468" fmla="*/ 8823756 w 10820385"/>
              <a:gd name="connsiteY468" fmla="*/ 796821 h 1981200"/>
              <a:gd name="connsiteX469" fmla="*/ 8823756 w 10820385"/>
              <a:gd name="connsiteY469" fmla="*/ 726901 h 1981200"/>
              <a:gd name="connsiteX470" fmla="*/ 8823756 w 10820385"/>
              <a:gd name="connsiteY470" fmla="*/ 470510 h 1981200"/>
              <a:gd name="connsiteX471" fmla="*/ 8742175 w 10820385"/>
              <a:gd name="connsiteY471" fmla="*/ 388929 h 1981200"/>
              <a:gd name="connsiteX472" fmla="*/ 4161332 w 10820385"/>
              <a:gd name="connsiteY472" fmla="*/ 85147 h 1981200"/>
              <a:gd name="connsiteX473" fmla="*/ 4133899 w 10820385"/>
              <a:gd name="connsiteY473" fmla="*/ 112580 h 1981200"/>
              <a:gd name="connsiteX474" fmla="*/ 4133899 w 10820385"/>
              <a:gd name="connsiteY474" fmla="*/ 277170 h 1981200"/>
              <a:gd name="connsiteX475" fmla="*/ 4161332 w 10820385"/>
              <a:gd name="connsiteY475" fmla="*/ 304603 h 1981200"/>
              <a:gd name="connsiteX476" fmla="*/ 4271058 w 10820385"/>
              <a:gd name="connsiteY476" fmla="*/ 304603 h 1981200"/>
              <a:gd name="connsiteX477" fmla="*/ 4298491 w 10820385"/>
              <a:gd name="connsiteY477" fmla="*/ 277170 h 1981200"/>
              <a:gd name="connsiteX478" fmla="*/ 4298491 w 10820385"/>
              <a:gd name="connsiteY478" fmla="*/ 112580 h 1981200"/>
              <a:gd name="connsiteX479" fmla="*/ 4271058 w 10820385"/>
              <a:gd name="connsiteY479" fmla="*/ 85147 h 1981200"/>
              <a:gd name="connsiteX480" fmla="*/ 3922345 w 10820385"/>
              <a:gd name="connsiteY480" fmla="*/ 85147 h 1981200"/>
              <a:gd name="connsiteX481" fmla="*/ 3894912 w 10820385"/>
              <a:gd name="connsiteY481" fmla="*/ 112580 h 1981200"/>
              <a:gd name="connsiteX482" fmla="*/ 3894912 w 10820385"/>
              <a:gd name="connsiteY482" fmla="*/ 277170 h 1981200"/>
              <a:gd name="connsiteX483" fmla="*/ 3922345 w 10820385"/>
              <a:gd name="connsiteY483" fmla="*/ 304603 h 1981200"/>
              <a:gd name="connsiteX484" fmla="*/ 4032071 w 10820385"/>
              <a:gd name="connsiteY484" fmla="*/ 304603 h 1981200"/>
              <a:gd name="connsiteX485" fmla="*/ 4059504 w 10820385"/>
              <a:gd name="connsiteY485" fmla="*/ 277170 h 1981200"/>
              <a:gd name="connsiteX486" fmla="*/ 4059504 w 10820385"/>
              <a:gd name="connsiteY486" fmla="*/ 112580 h 1981200"/>
              <a:gd name="connsiteX487" fmla="*/ 4032071 w 10820385"/>
              <a:gd name="connsiteY487" fmla="*/ 85147 h 1981200"/>
              <a:gd name="connsiteX488" fmla="*/ 3683358 w 10820385"/>
              <a:gd name="connsiteY488" fmla="*/ 85147 h 1981200"/>
              <a:gd name="connsiteX489" fmla="*/ 3655925 w 10820385"/>
              <a:gd name="connsiteY489" fmla="*/ 112580 h 1981200"/>
              <a:gd name="connsiteX490" fmla="*/ 3655925 w 10820385"/>
              <a:gd name="connsiteY490" fmla="*/ 277170 h 1981200"/>
              <a:gd name="connsiteX491" fmla="*/ 3683358 w 10820385"/>
              <a:gd name="connsiteY491" fmla="*/ 304603 h 1981200"/>
              <a:gd name="connsiteX492" fmla="*/ 3793084 w 10820385"/>
              <a:gd name="connsiteY492" fmla="*/ 304603 h 1981200"/>
              <a:gd name="connsiteX493" fmla="*/ 3820517 w 10820385"/>
              <a:gd name="connsiteY493" fmla="*/ 277170 h 1981200"/>
              <a:gd name="connsiteX494" fmla="*/ 3820517 w 10820385"/>
              <a:gd name="connsiteY494" fmla="*/ 112580 h 1981200"/>
              <a:gd name="connsiteX495" fmla="*/ 3793084 w 10820385"/>
              <a:gd name="connsiteY495" fmla="*/ 85147 h 1981200"/>
              <a:gd name="connsiteX496" fmla="*/ 3446227 w 10820385"/>
              <a:gd name="connsiteY496" fmla="*/ 85147 h 1981200"/>
              <a:gd name="connsiteX497" fmla="*/ 3418793 w 10820385"/>
              <a:gd name="connsiteY497" fmla="*/ 112580 h 1981200"/>
              <a:gd name="connsiteX498" fmla="*/ 3418793 w 10820385"/>
              <a:gd name="connsiteY498" fmla="*/ 277170 h 1981200"/>
              <a:gd name="connsiteX499" fmla="*/ 3446227 w 10820385"/>
              <a:gd name="connsiteY499" fmla="*/ 304603 h 1981200"/>
              <a:gd name="connsiteX500" fmla="*/ 3555945 w 10820385"/>
              <a:gd name="connsiteY500" fmla="*/ 304603 h 1981200"/>
              <a:gd name="connsiteX501" fmla="*/ 3583378 w 10820385"/>
              <a:gd name="connsiteY501" fmla="*/ 277170 h 1981200"/>
              <a:gd name="connsiteX502" fmla="*/ 3583378 w 10820385"/>
              <a:gd name="connsiteY502" fmla="*/ 112580 h 1981200"/>
              <a:gd name="connsiteX503" fmla="*/ 3555945 w 10820385"/>
              <a:gd name="connsiteY503" fmla="*/ 85147 h 1981200"/>
              <a:gd name="connsiteX504" fmla="*/ 3209087 w 10820385"/>
              <a:gd name="connsiteY504" fmla="*/ 85147 h 1981200"/>
              <a:gd name="connsiteX505" fmla="*/ 3181654 w 10820385"/>
              <a:gd name="connsiteY505" fmla="*/ 112580 h 1981200"/>
              <a:gd name="connsiteX506" fmla="*/ 3181654 w 10820385"/>
              <a:gd name="connsiteY506" fmla="*/ 277170 h 1981200"/>
              <a:gd name="connsiteX507" fmla="*/ 3209087 w 10820385"/>
              <a:gd name="connsiteY507" fmla="*/ 304603 h 1981200"/>
              <a:gd name="connsiteX508" fmla="*/ 3318813 w 10820385"/>
              <a:gd name="connsiteY508" fmla="*/ 304603 h 1981200"/>
              <a:gd name="connsiteX509" fmla="*/ 3346247 w 10820385"/>
              <a:gd name="connsiteY509" fmla="*/ 277170 h 1981200"/>
              <a:gd name="connsiteX510" fmla="*/ 3346247 w 10820385"/>
              <a:gd name="connsiteY510" fmla="*/ 112580 h 1981200"/>
              <a:gd name="connsiteX511" fmla="*/ 3318813 w 10820385"/>
              <a:gd name="connsiteY511" fmla="*/ 85147 h 1981200"/>
              <a:gd name="connsiteX512" fmla="*/ 2968296 w 10820385"/>
              <a:gd name="connsiteY512" fmla="*/ 85147 h 1981200"/>
              <a:gd name="connsiteX513" fmla="*/ 2940863 w 10820385"/>
              <a:gd name="connsiteY513" fmla="*/ 112580 h 1981200"/>
              <a:gd name="connsiteX514" fmla="*/ 2940863 w 10820385"/>
              <a:gd name="connsiteY514" fmla="*/ 277170 h 1981200"/>
              <a:gd name="connsiteX515" fmla="*/ 2968296 w 10820385"/>
              <a:gd name="connsiteY515" fmla="*/ 304603 h 1981200"/>
              <a:gd name="connsiteX516" fmla="*/ 3078022 w 10820385"/>
              <a:gd name="connsiteY516" fmla="*/ 304603 h 1981200"/>
              <a:gd name="connsiteX517" fmla="*/ 3105455 w 10820385"/>
              <a:gd name="connsiteY517" fmla="*/ 277170 h 1981200"/>
              <a:gd name="connsiteX518" fmla="*/ 3105455 w 10820385"/>
              <a:gd name="connsiteY518" fmla="*/ 112580 h 1981200"/>
              <a:gd name="connsiteX519" fmla="*/ 3078022 w 10820385"/>
              <a:gd name="connsiteY519" fmla="*/ 85147 h 1981200"/>
              <a:gd name="connsiteX520" fmla="*/ 1302245 w 10820385"/>
              <a:gd name="connsiteY520" fmla="*/ 85147 h 1981200"/>
              <a:gd name="connsiteX521" fmla="*/ 1274812 w 10820385"/>
              <a:gd name="connsiteY521" fmla="*/ 112580 h 1981200"/>
              <a:gd name="connsiteX522" fmla="*/ 1274812 w 10820385"/>
              <a:gd name="connsiteY522" fmla="*/ 277170 h 1981200"/>
              <a:gd name="connsiteX523" fmla="*/ 1302245 w 10820385"/>
              <a:gd name="connsiteY523" fmla="*/ 304603 h 1981200"/>
              <a:gd name="connsiteX524" fmla="*/ 1411971 w 10820385"/>
              <a:gd name="connsiteY524" fmla="*/ 304603 h 1981200"/>
              <a:gd name="connsiteX525" fmla="*/ 1439404 w 10820385"/>
              <a:gd name="connsiteY525" fmla="*/ 277170 h 1981200"/>
              <a:gd name="connsiteX526" fmla="*/ 1439404 w 10820385"/>
              <a:gd name="connsiteY526" fmla="*/ 112580 h 1981200"/>
              <a:gd name="connsiteX527" fmla="*/ 1411971 w 10820385"/>
              <a:gd name="connsiteY527" fmla="*/ 85147 h 1981200"/>
              <a:gd name="connsiteX528" fmla="*/ 1063258 w 10820385"/>
              <a:gd name="connsiteY528" fmla="*/ 85147 h 1981200"/>
              <a:gd name="connsiteX529" fmla="*/ 1035825 w 10820385"/>
              <a:gd name="connsiteY529" fmla="*/ 112580 h 1981200"/>
              <a:gd name="connsiteX530" fmla="*/ 1035825 w 10820385"/>
              <a:gd name="connsiteY530" fmla="*/ 277170 h 1981200"/>
              <a:gd name="connsiteX531" fmla="*/ 1063258 w 10820385"/>
              <a:gd name="connsiteY531" fmla="*/ 304603 h 1981200"/>
              <a:gd name="connsiteX532" fmla="*/ 1172984 w 10820385"/>
              <a:gd name="connsiteY532" fmla="*/ 304603 h 1981200"/>
              <a:gd name="connsiteX533" fmla="*/ 1200417 w 10820385"/>
              <a:gd name="connsiteY533" fmla="*/ 277170 h 1981200"/>
              <a:gd name="connsiteX534" fmla="*/ 1200417 w 10820385"/>
              <a:gd name="connsiteY534" fmla="*/ 112580 h 1981200"/>
              <a:gd name="connsiteX535" fmla="*/ 1172984 w 10820385"/>
              <a:gd name="connsiteY535" fmla="*/ 85147 h 1981200"/>
              <a:gd name="connsiteX536" fmla="*/ 824271 w 10820385"/>
              <a:gd name="connsiteY536" fmla="*/ 85147 h 1981200"/>
              <a:gd name="connsiteX537" fmla="*/ 796838 w 10820385"/>
              <a:gd name="connsiteY537" fmla="*/ 112580 h 1981200"/>
              <a:gd name="connsiteX538" fmla="*/ 796838 w 10820385"/>
              <a:gd name="connsiteY538" fmla="*/ 277170 h 1981200"/>
              <a:gd name="connsiteX539" fmla="*/ 824271 w 10820385"/>
              <a:gd name="connsiteY539" fmla="*/ 304603 h 1981200"/>
              <a:gd name="connsiteX540" fmla="*/ 933997 w 10820385"/>
              <a:gd name="connsiteY540" fmla="*/ 304603 h 1981200"/>
              <a:gd name="connsiteX541" fmla="*/ 961430 w 10820385"/>
              <a:gd name="connsiteY541" fmla="*/ 277170 h 1981200"/>
              <a:gd name="connsiteX542" fmla="*/ 961430 w 10820385"/>
              <a:gd name="connsiteY542" fmla="*/ 112580 h 1981200"/>
              <a:gd name="connsiteX543" fmla="*/ 933997 w 10820385"/>
              <a:gd name="connsiteY543" fmla="*/ 85147 h 1981200"/>
              <a:gd name="connsiteX544" fmla="*/ 587132 w 10820385"/>
              <a:gd name="connsiteY544" fmla="*/ 85147 h 1981200"/>
              <a:gd name="connsiteX545" fmla="*/ 559699 w 10820385"/>
              <a:gd name="connsiteY545" fmla="*/ 112580 h 1981200"/>
              <a:gd name="connsiteX546" fmla="*/ 559699 w 10820385"/>
              <a:gd name="connsiteY546" fmla="*/ 277170 h 1981200"/>
              <a:gd name="connsiteX547" fmla="*/ 587132 w 10820385"/>
              <a:gd name="connsiteY547" fmla="*/ 304603 h 1981200"/>
              <a:gd name="connsiteX548" fmla="*/ 696858 w 10820385"/>
              <a:gd name="connsiteY548" fmla="*/ 304603 h 1981200"/>
              <a:gd name="connsiteX549" fmla="*/ 724291 w 10820385"/>
              <a:gd name="connsiteY549" fmla="*/ 277170 h 1981200"/>
              <a:gd name="connsiteX550" fmla="*/ 724291 w 10820385"/>
              <a:gd name="connsiteY550" fmla="*/ 112580 h 1981200"/>
              <a:gd name="connsiteX551" fmla="*/ 696858 w 10820385"/>
              <a:gd name="connsiteY551" fmla="*/ 85147 h 1981200"/>
              <a:gd name="connsiteX552" fmla="*/ 349993 w 10820385"/>
              <a:gd name="connsiteY552" fmla="*/ 85147 h 1981200"/>
              <a:gd name="connsiteX553" fmla="*/ 322560 w 10820385"/>
              <a:gd name="connsiteY553" fmla="*/ 112580 h 1981200"/>
              <a:gd name="connsiteX554" fmla="*/ 322560 w 10820385"/>
              <a:gd name="connsiteY554" fmla="*/ 277170 h 1981200"/>
              <a:gd name="connsiteX555" fmla="*/ 349993 w 10820385"/>
              <a:gd name="connsiteY555" fmla="*/ 304603 h 1981200"/>
              <a:gd name="connsiteX556" fmla="*/ 459719 w 10820385"/>
              <a:gd name="connsiteY556" fmla="*/ 304603 h 1981200"/>
              <a:gd name="connsiteX557" fmla="*/ 487152 w 10820385"/>
              <a:gd name="connsiteY557" fmla="*/ 277170 h 1981200"/>
              <a:gd name="connsiteX558" fmla="*/ 487152 w 10820385"/>
              <a:gd name="connsiteY558" fmla="*/ 112580 h 1981200"/>
              <a:gd name="connsiteX559" fmla="*/ 459719 w 10820385"/>
              <a:gd name="connsiteY559" fmla="*/ 85147 h 1981200"/>
              <a:gd name="connsiteX560" fmla="*/ 109202 w 10820385"/>
              <a:gd name="connsiteY560" fmla="*/ 85147 h 1981200"/>
              <a:gd name="connsiteX561" fmla="*/ 81769 w 10820385"/>
              <a:gd name="connsiteY561" fmla="*/ 112580 h 1981200"/>
              <a:gd name="connsiteX562" fmla="*/ 81769 w 10820385"/>
              <a:gd name="connsiteY562" fmla="*/ 277170 h 1981200"/>
              <a:gd name="connsiteX563" fmla="*/ 109202 w 10820385"/>
              <a:gd name="connsiteY563" fmla="*/ 304603 h 1981200"/>
              <a:gd name="connsiteX564" fmla="*/ 218928 w 10820385"/>
              <a:gd name="connsiteY564" fmla="*/ 304603 h 1981200"/>
              <a:gd name="connsiteX565" fmla="*/ 246361 w 10820385"/>
              <a:gd name="connsiteY565" fmla="*/ 277170 h 1981200"/>
              <a:gd name="connsiteX566" fmla="*/ 246361 w 10820385"/>
              <a:gd name="connsiteY566" fmla="*/ 112580 h 1981200"/>
              <a:gd name="connsiteX567" fmla="*/ 218928 w 10820385"/>
              <a:gd name="connsiteY567" fmla="*/ 85147 h 1981200"/>
              <a:gd name="connsiteX568" fmla="*/ 10601441 w 10820385"/>
              <a:gd name="connsiteY568" fmla="*/ 80964 h 1981200"/>
              <a:gd name="connsiteX569" fmla="*/ 10574008 w 10820385"/>
              <a:gd name="connsiteY569" fmla="*/ 108397 h 1981200"/>
              <a:gd name="connsiteX570" fmla="*/ 10574008 w 10820385"/>
              <a:gd name="connsiteY570" fmla="*/ 272987 h 1981200"/>
              <a:gd name="connsiteX571" fmla="*/ 10601441 w 10820385"/>
              <a:gd name="connsiteY571" fmla="*/ 300420 h 1981200"/>
              <a:gd name="connsiteX572" fmla="*/ 10711167 w 10820385"/>
              <a:gd name="connsiteY572" fmla="*/ 300420 h 1981200"/>
              <a:gd name="connsiteX573" fmla="*/ 10738600 w 10820385"/>
              <a:gd name="connsiteY573" fmla="*/ 272987 h 1981200"/>
              <a:gd name="connsiteX574" fmla="*/ 10738600 w 10820385"/>
              <a:gd name="connsiteY574" fmla="*/ 108397 h 1981200"/>
              <a:gd name="connsiteX575" fmla="*/ 10711167 w 10820385"/>
              <a:gd name="connsiteY575" fmla="*/ 80964 h 1981200"/>
              <a:gd name="connsiteX576" fmla="*/ 10362454 w 10820385"/>
              <a:gd name="connsiteY576" fmla="*/ 80964 h 1981200"/>
              <a:gd name="connsiteX577" fmla="*/ 10335021 w 10820385"/>
              <a:gd name="connsiteY577" fmla="*/ 108397 h 1981200"/>
              <a:gd name="connsiteX578" fmla="*/ 10335021 w 10820385"/>
              <a:gd name="connsiteY578" fmla="*/ 272987 h 1981200"/>
              <a:gd name="connsiteX579" fmla="*/ 10362454 w 10820385"/>
              <a:gd name="connsiteY579" fmla="*/ 300420 h 1981200"/>
              <a:gd name="connsiteX580" fmla="*/ 10472180 w 10820385"/>
              <a:gd name="connsiteY580" fmla="*/ 300420 h 1981200"/>
              <a:gd name="connsiteX581" fmla="*/ 10499613 w 10820385"/>
              <a:gd name="connsiteY581" fmla="*/ 272987 h 1981200"/>
              <a:gd name="connsiteX582" fmla="*/ 10499613 w 10820385"/>
              <a:gd name="connsiteY582" fmla="*/ 108397 h 1981200"/>
              <a:gd name="connsiteX583" fmla="*/ 10472180 w 10820385"/>
              <a:gd name="connsiteY583" fmla="*/ 80964 h 1981200"/>
              <a:gd name="connsiteX584" fmla="*/ 10123467 w 10820385"/>
              <a:gd name="connsiteY584" fmla="*/ 80964 h 1981200"/>
              <a:gd name="connsiteX585" fmla="*/ 10096034 w 10820385"/>
              <a:gd name="connsiteY585" fmla="*/ 108397 h 1981200"/>
              <a:gd name="connsiteX586" fmla="*/ 10096034 w 10820385"/>
              <a:gd name="connsiteY586" fmla="*/ 272987 h 1981200"/>
              <a:gd name="connsiteX587" fmla="*/ 10123467 w 10820385"/>
              <a:gd name="connsiteY587" fmla="*/ 300420 h 1981200"/>
              <a:gd name="connsiteX588" fmla="*/ 10233193 w 10820385"/>
              <a:gd name="connsiteY588" fmla="*/ 300420 h 1981200"/>
              <a:gd name="connsiteX589" fmla="*/ 10260626 w 10820385"/>
              <a:gd name="connsiteY589" fmla="*/ 272987 h 1981200"/>
              <a:gd name="connsiteX590" fmla="*/ 10260626 w 10820385"/>
              <a:gd name="connsiteY590" fmla="*/ 108397 h 1981200"/>
              <a:gd name="connsiteX591" fmla="*/ 10233193 w 10820385"/>
              <a:gd name="connsiteY591" fmla="*/ 80964 h 1981200"/>
              <a:gd name="connsiteX592" fmla="*/ 9884480 w 10820385"/>
              <a:gd name="connsiteY592" fmla="*/ 80964 h 1981200"/>
              <a:gd name="connsiteX593" fmla="*/ 9857047 w 10820385"/>
              <a:gd name="connsiteY593" fmla="*/ 108397 h 1981200"/>
              <a:gd name="connsiteX594" fmla="*/ 9857047 w 10820385"/>
              <a:gd name="connsiteY594" fmla="*/ 272987 h 1981200"/>
              <a:gd name="connsiteX595" fmla="*/ 9884480 w 10820385"/>
              <a:gd name="connsiteY595" fmla="*/ 300420 h 1981200"/>
              <a:gd name="connsiteX596" fmla="*/ 9994206 w 10820385"/>
              <a:gd name="connsiteY596" fmla="*/ 300420 h 1981200"/>
              <a:gd name="connsiteX597" fmla="*/ 10021639 w 10820385"/>
              <a:gd name="connsiteY597" fmla="*/ 272987 h 1981200"/>
              <a:gd name="connsiteX598" fmla="*/ 10021639 w 10820385"/>
              <a:gd name="connsiteY598" fmla="*/ 108397 h 1981200"/>
              <a:gd name="connsiteX599" fmla="*/ 9994206 w 10820385"/>
              <a:gd name="connsiteY599" fmla="*/ 80964 h 1981200"/>
              <a:gd name="connsiteX600" fmla="*/ 9645493 w 10820385"/>
              <a:gd name="connsiteY600" fmla="*/ 80964 h 1981200"/>
              <a:gd name="connsiteX601" fmla="*/ 9618060 w 10820385"/>
              <a:gd name="connsiteY601" fmla="*/ 108397 h 1981200"/>
              <a:gd name="connsiteX602" fmla="*/ 9618060 w 10820385"/>
              <a:gd name="connsiteY602" fmla="*/ 272987 h 1981200"/>
              <a:gd name="connsiteX603" fmla="*/ 9645493 w 10820385"/>
              <a:gd name="connsiteY603" fmla="*/ 300420 h 1981200"/>
              <a:gd name="connsiteX604" fmla="*/ 9755219 w 10820385"/>
              <a:gd name="connsiteY604" fmla="*/ 300420 h 1981200"/>
              <a:gd name="connsiteX605" fmla="*/ 9782652 w 10820385"/>
              <a:gd name="connsiteY605" fmla="*/ 272987 h 1981200"/>
              <a:gd name="connsiteX606" fmla="*/ 9782652 w 10820385"/>
              <a:gd name="connsiteY606" fmla="*/ 108397 h 1981200"/>
              <a:gd name="connsiteX607" fmla="*/ 9755219 w 10820385"/>
              <a:gd name="connsiteY607" fmla="*/ 80964 h 1981200"/>
              <a:gd name="connsiteX608" fmla="*/ 9406506 w 10820385"/>
              <a:gd name="connsiteY608" fmla="*/ 80964 h 1981200"/>
              <a:gd name="connsiteX609" fmla="*/ 9379073 w 10820385"/>
              <a:gd name="connsiteY609" fmla="*/ 108397 h 1981200"/>
              <a:gd name="connsiteX610" fmla="*/ 9379073 w 10820385"/>
              <a:gd name="connsiteY610" fmla="*/ 272987 h 1981200"/>
              <a:gd name="connsiteX611" fmla="*/ 9406506 w 10820385"/>
              <a:gd name="connsiteY611" fmla="*/ 300420 h 1981200"/>
              <a:gd name="connsiteX612" fmla="*/ 9516232 w 10820385"/>
              <a:gd name="connsiteY612" fmla="*/ 300420 h 1981200"/>
              <a:gd name="connsiteX613" fmla="*/ 9543665 w 10820385"/>
              <a:gd name="connsiteY613" fmla="*/ 272987 h 1981200"/>
              <a:gd name="connsiteX614" fmla="*/ 9543665 w 10820385"/>
              <a:gd name="connsiteY614" fmla="*/ 108397 h 1981200"/>
              <a:gd name="connsiteX615" fmla="*/ 9516232 w 10820385"/>
              <a:gd name="connsiteY615" fmla="*/ 80964 h 1981200"/>
              <a:gd name="connsiteX616" fmla="*/ 9169367 w 10820385"/>
              <a:gd name="connsiteY616" fmla="*/ 80964 h 1981200"/>
              <a:gd name="connsiteX617" fmla="*/ 9141934 w 10820385"/>
              <a:gd name="connsiteY617" fmla="*/ 108397 h 1981200"/>
              <a:gd name="connsiteX618" fmla="*/ 9141934 w 10820385"/>
              <a:gd name="connsiteY618" fmla="*/ 272987 h 1981200"/>
              <a:gd name="connsiteX619" fmla="*/ 9169367 w 10820385"/>
              <a:gd name="connsiteY619" fmla="*/ 300420 h 1981200"/>
              <a:gd name="connsiteX620" fmla="*/ 9279093 w 10820385"/>
              <a:gd name="connsiteY620" fmla="*/ 300420 h 1981200"/>
              <a:gd name="connsiteX621" fmla="*/ 9306526 w 10820385"/>
              <a:gd name="connsiteY621" fmla="*/ 272987 h 1981200"/>
              <a:gd name="connsiteX622" fmla="*/ 9306526 w 10820385"/>
              <a:gd name="connsiteY622" fmla="*/ 108397 h 1981200"/>
              <a:gd name="connsiteX623" fmla="*/ 9279093 w 10820385"/>
              <a:gd name="connsiteY623" fmla="*/ 80964 h 1981200"/>
              <a:gd name="connsiteX624" fmla="*/ 8932228 w 10820385"/>
              <a:gd name="connsiteY624" fmla="*/ 80964 h 1981200"/>
              <a:gd name="connsiteX625" fmla="*/ 8904795 w 10820385"/>
              <a:gd name="connsiteY625" fmla="*/ 108397 h 1981200"/>
              <a:gd name="connsiteX626" fmla="*/ 8904795 w 10820385"/>
              <a:gd name="connsiteY626" fmla="*/ 272987 h 1981200"/>
              <a:gd name="connsiteX627" fmla="*/ 8932228 w 10820385"/>
              <a:gd name="connsiteY627" fmla="*/ 300420 h 1981200"/>
              <a:gd name="connsiteX628" fmla="*/ 9041954 w 10820385"/>
              <a:gd name="connsiteY628" fmla="*/ 300420 h 1981200"/>
              <a:gd name="connsiteX629" fmla="*/ 9069387 w 10820385"/>
              <a:gd name="connsiteY629" fmla="*/ 272987 h 1981200"/>
              <a:gd name="connsiteX630" fmla="*/ 9069387 w 10820385"/>
              <a:gd name="connsiteY630" fmla="*/ 108397 h 1981200"/>
              <a:gd name="connsiteX631" fmla="*/ 9041954 w 10820385"/>
              <a:gd name="connsiteY631" fmla="*/ 80964 h 1981200"/>
              <a:gd name="connsiteX632" fmla="*/ 8691437 w 10820385"/>
              <a:gd name="connsiteY632" fmla="*/ 80964 h 1981200"/>
              <a:gd name="connsiteX633" fmla="*/ 8664004 w 10820385"/>
              <a:gd name="connsiteY633" fmla="*/ 108397 h 1981200"/>
              <a:gd name="connsiteX634" fmla="*/ 8664004 w 10820385"/>
              <a:gd name="connsiteY634" fmla="*/ 272987 h 1981200"/>
              <a:gd name="connsiteX635" fmla="*/ 8691437 w 10820385"/>
              <a:gd name="connsiteY635" fmla="*/ 300420 h 1981200"/>
              <a:gd name="connsiteX636" fmla="*/ 8801163 w 10820385"/>
              <a:gd name="connsiteY636" fmla="*/ 300420 h 1981200"/>
              <a:gd name="connsiteX637" fmla="*/ 8828596 w 10820385"/>
              <a:gd name="connsiteY637" fmla="*/ 272987 h 1981200"/>
              <a:gd name="connsiteX638" fmla="*/ 8828596 w 10820385"/>
              <a:gd name="connsiteY638" fmla="*/ 108397 h 1981200"/>
              <a:gd name="connsiteX639" fmla="*/ 8801163 w 10820385"/>
              <a:gd name="connsiteY639" fmla="*/ 80964 h 1981200"/>
              <a:gd name="connsiteX640" fmla="*/ 8452450 w 10820385"/>
              <a:gd name="connsiteY640" fmla="*/ 80964 h 1981200"/>
              <a:gd name="connsiteX641" fmla="*/ 8425017 w 10820385"/>
              <a:gd name="connsiteY641" fmla="*/ 108397 h 1981200"/>
              <a:gd name="connsiteX642" fmla="*/ 8425017 w 10820385"/>
              <a:gd name="connsiteY642" fmla="*/ 272987 h 1981200"/>
              <a:gd name="connsiteX643" fmla="*/ 8452450 w 10820385"/>
              <a:gd name="connsiteY643" fmla="*/ 300420 h 1981200"/>
              <a:gd name="connsiteX644" fmla="*/ 8562176 w 10820385"/>
              <a:gd name="connsiteY644" fmla="*/ 300420 h 1981200"/>
              <a:gd name="connsiteX645" fmla="*/ 8589609 w 10820385"/>
              <a:gd name="connsiteY645" fmla="*/ 272987 h 1981200"/>
              <a:gd name="connsiteX646" fmla="*/ 8589609 w 10820385"/>
              <a:gd name="connsiteY646" fmla="*/ 108397 h 1981200"/>
              <a:gd name="connsiteX647" fmla="*/ 8562176 w 10820385"/>
              <a:gd name="connsiteY647" fmla="*/ 80964 h 1981200"/>
              <a:gd name="connsiteX648" fmla="*/ 8213463 w 10820385"/>
              <a:gd name="connsiteY648" fmla="*/ 80964 h 1981200"/>
              <a:gd name="connsiteX649" fmla="*/ 8186030 w 10820385"/>
              <a:gd name="connsiteY649" fmla="*/ 108397 h 1981200"/>
              <a:gd name="connsiteX650" fmla="*/ 8186030 w 10820385"/>
              <a:gd name="connsiteY650" fmla="*/ 272987 h 1981200"/>
              <a:gd name="connsiteX651" fmla="*/ 8213463 w 10820385"/>
              <a:gd name="connsiteY651" fmla="*/ 300420 h 1981200"/>
              <a:gd name="connsiteX652" fmla="*/ 8323189 w 10820385"/>
              <a:gd name="connsiteY652" fmla="*/ 300420 h 1981200"/>
              <a:gd name="connsiteX653" fmla="*/ 8350622 w 10820385"/>
              <a:gd name="connsiteY653" fmla="*/ 272987 h 1981200"/>
              <a:gd name="connsiteX654" fmla="*/ 8350622 w 10820385"/>
              <a:gd name="connsiteY654" fmla="*/ 108397 h 1981200"/>
              <a:gd name="connsiteX655" fmla="*/ 8323189 w 10820385"/>
              <a:gd name="connsiteY655" fmla="*/ 80964 h 1981200"/>
              <a:gd name="connsiteX656" fmla="*/ 7974476 w 10820385"/>
              <a:gd name="connsiteY656" fmla="*/ 80964 h 1981200"/>
              <a:gd name="connsiteX657" fmla="*/ 7947043 w 10820385"/>
              <a:gd name="connsiteY657" fmla="*/ 108397 h 1981200"/>
              <a:gd name="connsiteX658" fmla="*/ 7947043 w 10820385"/>
              <a:gd name="connsiteY658" fmla="*/ 272987 h 1981200"/>
              <a:gd name="connsiteX659" fmla="*/ 7974476 w 10820385"/>
              <a:gd name="connsiteY659" fmla="*/ 300420 h 1981200"/>
              <a:gd name="connsiteX660" fmla="*/ 8084202 w 10820385"/>
              <a:gd name="connsiteY660" fmla="*/ 300420 h 1981200"/>
              <a:gd name="connsiteX661" fmla="*/ 8111635 w 10820385"/>
              <a:gd name="connsiteY661" fmla="*/ 272987 h 1981200"/>
              <a:gd name="connsiteX662" fmla="*/ 8111635 w 10820385"/>
              <a:gd name="connsiteY662" fmla="*/ 108397 h 1981200"/>
              <a:gd name="connsiteX663" fmla="*/ 8084202 w 10820385"/>
              <a:gd name="connsiteY663" fmla="*/ 80964 h 1981200"/>
              <a:gd name="connsiteX664" fmla="*/ 7737337 w 10820385"/>
              <a:gd name="connsiteY664" fmla="*/ 80964 h 1981200"/>
              <a:gd name="connsiteX665" fmla="*/ 7709904 w 10820385"/>
              <a:gd name="connsiteY665" fmla="*/ 108397 h 1981200"/>
              <a:gd name="connsiteX666" fmla="*/ 7709904 w 10820385"/>
              <a:gd name="connsiteY666" fmla="*/ 272987 h 1981200"/>
              <a:gd name="connsiteX667" fmla="*/ 7737337 w 10820385"/>
              <a:gd name="connsiteY667" fmla="*/ 300420 h 1981200"/>
              <a:gd name="connsiteX668" fmla="*/ 7847063 w 10820385"/>
              <a:gd name="connsiteY668" fmla="*/ 300420 h 1981200"/>
              <a:gd name="connsiteX669" fmla="*/ 7874496 w 10820385"/>
              <a:gd name="connsiteY669" fmla="*/ 272987 h 1981200"/>
              <a:gd name="connsiteX670" fmla="*/ 7874496 w 10820385"/>
              <a:gd name="connsiteY670" fmla="*/ 108397 h 1981200"/>
              <a:gd name="connsiteX671" fmla="*/ 7847063 w 10820385"/>
              <a:gd name="connsiteY671" fmla="*/ 80964 h 1981200"/>
              <a:gd name="connsiteX672" fmla="*/ 7500198 w 10820385"/>
              <a:gd name="connsiteY672" fmla="*/ 80964 h 1981200"/>
              <a:gd name="connsiteX673" fmla="*/ 7472765 w 10820385"/>
              <a:gd name="connsiteY673" fmla="*/ 108397 h 1981200"/>
              <a:gd name="connsiteX674" fmla="*/ 7472765 w 10820385"/>
              <a:gd name="connsiteY674" fmla="*/ 272987 h 1981200"/>
              <a:gd name="connsiteX675" fmla="*/ 7500198 w 10820385"/>
              <a:gd name="connsiteY675" fmla="*/ 300420 h 1981200"/>
              <a:gd name="connsiteX676" fmla="*/ 7609924 w 10820385"/>
              <a:gd name="connsiteY676" fmla="*/ 300420 h 1981200"/>
              <a:gd name="connsiteX677" fmla="*/ 7637357 w 10820385"/>
              <a:gd name="connsiteY677" fmla="*/ 272987 h 1981200"/>
              <a:gd name="connsiteX678" fmla="*/ 7637357 w 10820385"/>
              <a:gd name="connsiteY678" fmla="*/ 108397 h 1981200"/>
              <a:gd name="connsiteX679" fmla="*/ 7609924 w 10820385"/>
              <a:gd name="connsiteY679" fmla="*/ 80964 h 1981200"/>
              <a:gd name="connsiteX680" fmla="*/ 7259407 w 10820385"/>
              <a:gd name="connsiteY680" fmla="*/ 80964 h 1981200"/>
              <a:gd name="connsiteX681" fmla="*/ 7231974 w 10820385"/>
              <a:gd name="connsiteY681" fmla="*/ 108397 h 1981200"/>
              <a:gd name="connsiteX682" fmla="*/ 7231974 w 10820385"/>
              <a:gd name="connsiteY682" fmla="*/ 272987 h 1981200"/>
              <a:gd name="connsiteX683" fmla="*/ 7259407 w 10820385"/>
              <a:gd name="connsiteY683" fmla="*/ 300420 h 1981200"/>
              <a:gd name="connsiteX684" fmla="*/ 7369133 w 10820385"/>
              <a:gd name="connsiteY684" fmla="*/ 300420 h 1981200"/>
              <a:gd name="connsiteX685" fmla="*/ 7396566 w 10820385"/>
              <a:gd name="connsiteY685" fmla="*/ 272987 h 1981200"/>
              <a:gd name="connsiteX686" fmla="*/ 7396566 w 10820385"/>
              <a:gd name="connsiteY686" fmla="*/ 108397 h 1981200"/>
              <a:gd name="connsiteX687" fmla="*/ 7369133 w 10820385"/>
              <a:gd name="connsiteY687" fmla="*/ 80964 h 1981200"/>
              <a:gd name="connsiteX688" fmla="*/ 7020420 w 10820385"/>
              <a:gd name="connsiteY688" fmla="*/ 80964 h 1981200"/>
              <a:gd name="connsiteX689" fmla="*/ 6992987 w 10820385"/>
              <a:gd name="connsiteY689" fmla="*/ 108397 h 1981200"/>
              <a:gd name="connsiteX690" fmla="*/ 6992987 w 10820385"/>
              <a:gd name="connsiteY690" fmla="*/ 272987 h 1981200"/>
              <a:gd name="connsiteX691" fmla="*/ 7020420 w 10820385"/>
              <a:gd name="connsiteY691" fmla="*/ 300420 h 1981200"/>
              <a:gd name="connsiteX692" fmla="*/ 7130146 w 10820385"/>
              <a:gd name="connsiteY692" fmla="*/ 300420 h 1981200"/>
              <a:gd name="connsiteX693" fmla="*/ 7157579 w 10820385"/>
              <a:gd name="connsiteY693" fmla="*/ 272987 h 1981200"/>
              <a:gd name="connsiteX694" fmla="*/ 7157579 w 10820385"/>
              <a:gd name="connsiteY694" fmla="*/ 108397 h 1981200"/>
              <a:gd name="connsiteX695" fmla="*/ 7130146 w 10820385"/>
              <a:gd name="connsiteY695" fmla="*/ 80964 h 1981200"/>
              <a:gd name="connsiteX696" fmla="*/ 6781433 w 10820385"/>
              <a:gd name="connsiteY696" fmla="*/ 80964 h 1981200"/>
              <a:gd name="connsiteX697" fmla="*/ 6754000 w 10820385"/>
              <a:gd name="connsiteY697" fmla="*/ 108397 h 1981200"/>
              <a:gd name="connsiteX698" fmla="*/ 6754000 w 10820385"/>
              <a:gd name="connsiteY698" fmla="*/ 272987 h 1981200"/>
              <a:gd name="connsiteX699" fmla="*/ 6781433 w 10820385"/>
              <a:gd name="connsiteY699" fmla="*/ 300420 h 1981200"/>
              <a:gd name="connsiteX700" fmla="*/ 6891159 w 10820385"/>
              <a:gd name="connsiteY700" fmla="*/ 300420 h 1981200"/>
              <a:gd name="connsiteX701" fmla="*/ 6918592 w 10820385"/>
              <a:gd name="connsiteY701" fmla="*/ 272987 h 1981200"/>
              <a:gd name="connsiteX702" fmla="*/ 6918592 w 10820385"/>
              <a:gd name="connsiteY702" fmla="*/ 108397 h 1981200"/>
              <a:gd name="connsiteX703" fmla="*/ 6891159 w 10820385"/>
              <a:gd name="connsiteY703" fmla="*/ 80964 h 1981200"/>
              <a:gd name="connsiteX704" fmla="*/ 6542446 w 10820385"/>
              <a:gd name="connsiteY704" fmla="*/ 80964 h 1981200"/>
              <a:gd name="connsiteX705" fmla="*/ 6515013 w 10820385"/>
              <a:gd name="connsiteY705" fmla="*/ 108397 h 1981200"/>
              <a:gd name="connsiteX706" fmla="*/ 6515013 w 10820385"/>
              <a:gd name="connsiteY706" fmla="*/ 272987 h 1981200"/>
              <a:gd name="connsiteX707" fmla="*/ 6542446 w 10820385"/>
              <a:gd name="connsiteY707" fmla="*/ 300420 h 1981200"/>
              <a:gd name="connsiteX708" fmla="*/ 6652172 w 10820385"/>
              <a:gd name="connsiteY708" fmla="*/ 300420 h 1981200"/>
              <a:gd name="connsiteX709" fmla="*/ 6679605 w 10820385"/>
              <a:gd name="connsiteY709" fmla="*/ 272987 h 1981200"/>
              <a:gd name="connsiteX710" fmla="*/ 6679605 w 10820385"/>
              <a:gd name="connsiteY710" fmla="*/ 108397 h 1981200"/>
              <a:gd name="connsiteX711" fmla="*/ 6652172 w 10820385"/>
              <a:gd name="connsiteY711" fmla="*/ 80964 h 1981200"/>
              <a:gd name="connsiteX712" fmla="*/ 6305307 w 10820385"/>
              <a:gd name="connsiteY712" fmla="*/ 80964 h 1981200"/>
              <a:gd name="connsiteX713" fmla="*/ 6277874 w 10820385"/>
              <a:gd name="connsiteY713" fmla="*/ 108397 h 1981200"/>
              <a:gd name="connsiteX714" fmla="*/ 6277874 w 10820385"/>
              <a:gd name="connsiteY714" fmla="*/ 272987 h 1981200"/>
              <a:gd name="connsiteX715" fmla="*/ 6305307 w 10820385"/>
              <a:gd name="connsiteY715" fmla="*/ 300420 h 1981200"/>
              <a:gd name="connsiteX716" fmla="*/ 6415033 w 10820385"/>
              <a:gd name="connsiteY716" fmla="*/ 300420 h 1981200"/>
              <a:gd name="connsiteX717" fmla="*/ 6442466 w 10820385"/>
              <a:gd name="connsiteY717" fmla="*/ 272987 h 1981200"/>
              <a:gd name="connsiteX718" fmla="*/ 6442466 w 10820385"/>
              <a:gd name="connsiteY718" fmla="*/ 108397 h 1981200"/>
              <a:gd name="connsiteX719" fmla="*/ 6415033 w 10820385"/>
              <a:gd name="connsiteY719" fmla="*/ 80964 h 1981200"/>
              <a:gd name="connsiteX720" fmla="*/ 6068168 w 10820385"/>
              <a:gd name="connsiteY720" fmla="*/ 80964 h 1981200"/>
              <a:gd name="connsiteX721" fmla="*/ 6040735 w 10820385"/>
              <a:gd name="connsiteY721" fmla="*/ 108397 h 1981200"/>
              <a:gd name="connsiteX722" fmla="*/ 6040735 w 10820385"/>
              <a:gd name="connsiteY722" fmla="*/ 272987 h 1981200"/>
              <a:gd name="connsiteX723" fmla="*/ 6068168 w 10820385"/>
              <a:gd name="connsiteY723" fmla="*/ 300420 h 1981200"/>
              <a:gd name="connsiteX724" fmla="*/ 6177894 w 10820385"/>
              <a:gd name="connsiteY724" fmla="*/ 300420 h 1981200"/>
              <a:gd name="connsiteX725" fmla="*/ 6205327 w 10820385"/>
              <a:gd name="connsiteY725" fmla="*/ 272987 h 1981200"/>
              <a:gd name="connsiteX726" fmla="*/ 6205327 w 10820385"/>
              <a:gd name="connsiteY726" fmla="*/ 108397 h 1981200"/>
              <a:gd name="connsiteX727" fmla="*/ 6177894 w 10820385"/>
              <a:gd name="connsiteY727" fmla="*/ 80964 h 1981200"/>
              <a:gd name="connsiteX728" fmla="*/ 5827377 w 10820385"/>
              <a:gd name="connsiteY728" fmla="*/ 80964 h 1981200"/>
              <a:gd name="connsiteX729" fmla="*/ 5799944 w 10820385"/>
              <a:gd name="connsiteY729" fmla="*/ 108397 h 1981200"/>
              <a:gd name="connsiteX730" fmla="*/ 5799944 w 10820385"/>
              <a:gd name="connsiteY730" fmla="*/ 272987 h 1981200"/>
              <a:gd name="connsiteX731" fmla="*/ 5827377 w 10820385"/>
              <a:gd name="connsiteY731" fmla="*/ 300420 h 1981200"/>
              <a:gd name="connsiteX732" fmla="*/ 5937103 w 10820385"/>
              <a:gd name="connsiteY732" fmla="*/ 300420 h 1981200"/>
              <a:gd name="connsiteX733" fmla="*/ 5964536 w 10820385"/>
              <a:gd name="connsiteY733" fmla="*/ 272987 h 1981200"/>
              <a:gd name="connsiteX734" fmla="*/ 5964536 w 10820385"/>
              <a:gd name="connsiteY734" fmla="*/ 108397 h 1981200"/>
              <a:gd name="connsiteX735" fmla="*/ 5937103 w 10820385"/>
              <a:gd name="connsiteY735" fmla="*/ 80964 h 1981200"/>
              <a:gd name="connsiteX736" fmla="*/ 5590876 w 10820385"/>
              <a:gd name="connsiteY736" fmla="*/ 80964 h 1981200"/>
              <a:gd name="connsiteX737" fmla="*/ 5563443 w 10820385"/>
              <a:gd name="connsiteY737" fmla="*/ 108397 h 1981200"/>
              <a:gd name="connsiteX738" fmla="*/ 5563443 w 10820385"/>
              <a:gd name="connsiteY738" fmla="*/ 272987 h 1981200"/>
              <a:gd name="connsiteX739" fmla="*/ 5590876 w 10820385"/>
              <a:gd name="connsiteY739" fmla="*/ 300420 h 1981200"/>
              <a:gd name="connsiteX740" fmla="*/ 5700602 w 10820385"/>
              <a:gd name="connsiteY740" fmla="*/ 300420 h 1981200"/>
              <a:gd name="connsiteX741" fmla="*/ 5728035 w 10820385"/>
              <a:gd name="connsiteY741" fmla="*/ 272987 h 1981200"/>
              <a:gd name="connsiteX742" fmla="*/ 5728035 w 10820385"/>
              <a:gd name="connsiteY742" fmla="*/ 108397 h 1981200"/>
              <a:gd name="connsiteX743" fmla="*/ 5700602 w 10820385"/>
              <a:gd name="connsiteY743" fmla="*/ 80964 h 1981200"/>
              <a:gd name="connsiteX744" fmla="*/ 5351889 w 10820385"/>
              <a:gd name="connsiteY744" fmla="*/ 80964 h 1981200"/>
              <a:gd name="connsiteX745" fmla="*/ 5324456 w 10820385"/>
              <a:gd name="connsiteY745" fmla="*/ 108397 h 1981200"/>
              <a:gd name="connsiteX746" fmla="*/ 5324456 w 10820385"/>
              <a:gd name="connsiteY746" fmla="*/ 272987 h 1981200"/>
              <a:gd name="connsiteX747" fmla="*/ 5351889 w 10820385"/>
              <a:gd name="connsiteY747" fmla="*/ 300420 h 1981200"/>
              <a:gd name="connsiteX748" fmla="*/ 5461615 w 10820385"/>
              <a:gd name="connsiteY748" fmla="*/ 300420 h 1981200"/>
              <a:gd name="connsiteX749" fmla="*/ 5489048 w 10820385"/>
              <a:gd name="connsiteY749" fmla="*/ 272987 h 1981200"/>
              <a:gd name="connsiteX750" fmla="*/ 5489048 w 10820385"/>
              <a:gd name="connsiteY750" fmla="*/ 108397 h 1981200"/>
              <a:gd name="connsiteX751" fmla="*/ 5461615 w 10820385"/>
              <a:gd name="connsiteY751" fmla="*/ 80964 h 1981200"/>
              <a:gd name="connsiteX752" fmla="*/ 5112902 w 10820385"/>
              <a:gd name="connsiteY752" fmla="*/ 80964 h 1981200"/>
              <a:gd name="connsiteX753" fmla="*/ 5085469 w 10820385"/>
              <a:gd name="connsiteY753" fmla="*/ 108397 h 1981200"/>
              <a:gd name="connsiteX754" fmla="*/ 5085469 w 10820385"/>
              <a:gd name="connsiteY754" fmla="*/ 272987 h 1981200"/>
              <a:gd name="connsiteX755" fmla="*/ 5112902 w 10820385"/>
              <a:gd name="connsiteY755" fmla="*/ 300420 h 1981200"/>
              <a:gd name="connsiteX756" fmla="*/ 5222628 w 10820385"/>
              <a:gd name="connsiteY756" fmla="*/ 300420 h 1981200"/>
              <a:gd name="connsiteX757" fmla="*/ 5250061 w 10820385"/>
              <a:gd name="connsiteY757" fmla="*/ 272987 h 1981200"/>
              <a:gd name="connsiteX758" fmla="*/ 5250061 w 10820385"/>
              <a:gd name="connsiteY758" fmla="*/ 108397 h 1981200"/>
              <a:gd name="connsiteX759" fmla="*/ 5222628 w 10820385"/>
              <a:gd name="connsiteY759" fmla="*/ 80964 h 1981200"/>
              <a:gd name="connsiteX760" fmla="*/ 4875763 w 10820385"/>
              <a:gd name="connsiteY760" fmla="*/ 80964 h 1981200"/>
              <a:gd name="connsiteX761" fmla="*/ 4848330 w 10820385"/>
              <a:gd name="connsiteY761" fmla="*/ 108397 h 1981200"/>
              <a:gd name="connsiteX762" fmla="*/ 4848330 w 10820385"/>
              <a:gd name="connsiteY762" fmla="*/ 272987 h 1981200"/>
              <a:gd name="connsiteX763" fmla="*/ 4875763 w 10820385"/>
              <a:gd name="connsiteY763" fmla="*/ 300420 h 1981200"/>
              <a:gd name="connsiteX764" fmla="*/ 4985489 w 10820385"/>
              <a:gd name="connsiteY764" fmla="*/ 300420 h 1981200"/>
              <a:gd name="connsiteX765" fmla="*/ 5012922 w 10820385"/>
              <a:gd name="connsiteY765" fmla="*/ 272987 h 1981200"/>
              <a:gd name="connsiteX766" fmla="*/ 5012922 w 10820385"/>
              <a:gd name="connsiteY766" fmla="*/ 108397 h 1981200"/>
              <a:gd name="connsiteX767" fmla="*/ 4985489 w 10820385"/>
              <a:gd name="connsiteY767" fmla="*/ 80964 h 1981200"/>
              <a:gd name="connsiteX768" fmla="*/ 4638624 w 10820385"/>
              <a:gd name="connsiteY768" fmla="*/ 80964 h 1981200"/>
              <a:gd name="connsiteX769" fmla="*/ 4611191 w 10820385"/>
              <a:gd name="connsiteY769" fmla="*/ 108397 h 1981200"/>
              <a:gd name="connsiteX770" fmla="*/ 4611191 w 10820385"/>
              <a:gd name="connsiteY770" fmla="*/ 272987 h 1981200"/>
              <a:gd name="connsiteX771" fmla="*/ 4638624 w 10820385"/>
              <a:gd name="connsiteY771" fmla="*/ 300420 h 1981200"/>
              <a:gd name="connsiteX772" fmla="*/ 4748350 w 10820385"/>
              <a:gd name="connsiteY772" fmla="*/ 300420 h 1981200"/>
              <a:gd name="connsiteX773" fmla="*/ 4775783 w 10820385"/>
              <a:gd name="connsiteY773" fmla="*/ 272987 h 1981200"/>
              <a:gd name="connsiteX774" fmla="*/ 4775783 w 10820385"/>
              <a:gd name="connsiteY774" fmla="*/ 108397 h 1981200"/>
              <a:gd name="connsiteX775" fmla="*/ 4748350 w 10820385"/>
              <a:gd name="connsiteY775" fmla="*/ 80964 h 1981200"/>
              <a:gd name="connsiteX776" fmla="*/ 4397833 w 10820385"/>
              <a:gd name="connsiteY776" fmla="*/ 80964 h 1981200"/>
              <a:gd name="connsiteX777" fmla="*/ 4370400 w 10820385"/>
              <a:gd name="connsiteY777" fmla="*/ 108397 h 1981200"/>
              <a:gd name="connsiteX778" fmla="*/ 4370400 w 10820385"/>
              <a:gd name="connsiteY778" fmla="*/ 272987 h 1981200"/>
              <a:gd name="connsiteX779" fmla="*/ 4397833 w 10820385"/>
              <a:gd name="connsiteY779" fmla="*/ 300420 h 1981200"/>
              <a:gd name="connsiteX780" fmla="*/ 4507559 w 10820385"/>
              <a:gd name="connsiteY780" fmla="*/ 300420 h 1981200"/>
              <a:gd name="connsiteX781" fmla="*/ 4534992 w 10820385"/>
              <a:gd name="connsiteY781" fmla="*/ 272987 h 1981200"/>
              <a:gd name="connsiteX782" fmla="*/ 4534992 w 10820385"/>
              <a:gd name="connsiteY782" fmla="*/ 108397 h 1981200"/>
              <a:gd name="connsiteX783" fmla="*/ 4507559 w 10820385"/>
              <a:gd name="connsiteY783" fmla="*/ 80964 h 1981200"/>
              <a:gd name="connsiteX784" fmla="*/ 2731795 w 10820385"/>
              <a:gd name="connsiteY784" fmla="*/ 80964 h 1981200"/>
              <a:gd name="connsiteX785" fmla="*/ 2704362 w 10820385"/>
              <a:gd name="connsiteY785" fmla="*/ 108397 h 1981200"/>
              <a:gd name="connsiteX786" fmla="*/ 2704362 w 10820385"/>
              <a:gd name="connsiteY786" fmla="*/ 272987 h 1981200"/>
              <a:gd name="connsiteX787" fmla="*/ 2731795 w 10820385"/>
              <a:gd name="connsiteY787" fmla="*/ 300420 h 1981200"/>
              <a:gd name="connsiteX788" fmla="*/ 2841521 w 10820385"/>
              <a:gd name="connsiteY788" fmla="*/ 300420 h 1981200"/>
              <a:gd name="connsiteX789" fmla="*/ 2868954 w 10820385"/>
              <a:gd name="connsiteY789" fmla="*/ 272987 h 1981200"/>
              <a:gd name="connsiteX790" fmla="*/ 2868954 w 10820385"/>
              <a:gd name="connsiteY790" fmla="*/ 108397 h 1981200"/>
              <a:gd name="connsiteX791" fmla="*/ 2841521 w 10820385"/>
              <a:gd name="connsiteY791" fmla="*/ 80964 h 1981200"/>
              <a:gd name="connsiteX792" fmla="*/ 2492808 w 10820385"/>
              <a:gd name="connsiteY792" fmla="*/ 80964 h 1981200"/>
              <a:gd name="connsiteX793" fmla="*/ 2465374 w 10820385"/>
              <a:gd name="connsiteY793" fmla="*/ 108397 h 1981200"/>
              <a:gd name="connsiteX794" fmla="*/ 2465374 w 10820385"/>
              <a:gd name="connsiteY794" fmla="*/ 272987 h 1981200"/>
              <a:gd name="connsiteX795" fmla="*/ 2492808 w 10820385"/>
              <a:gd name="connsiteY795" fmla="*/ 300420 h 1981200"/>
              <a:gd name="connsiteX796" fmla="*/ 2602534 w 10820385"/>
              <a:gd name="connsiteY796" fmla="*/ 300420 h 1981200"/>
              <a:gd name="connsiteX797" fmla="*/ 2629967 w 10820385"/>
              <a:gd name="connsiteY797" fmla="*/ 272987 h 1981200"/>
              <a:gd name="connsiteX798" fmla="*/ 2629967 w 10820385"/>
              <a:gd name="connsiteY798" fmla="*/ 108397 h 1981200"/>
              <a:gd name="connsiteX799" fmla="*/ 2602534 w 10820385"/>
              <a:gd name="connsiteY799" fmla="*/ 80964 h 1981200"/>
              <a:gd name="connsiteX800" fmla="*/ 2253820 w 10820385"/>
              <a:gd name="connsiteY800" fmla="*/ 80964 h 1981200"/>
              <a:gd name="connsiteX801" fmla="*/ 2226387 w 10820385"/>
              <a:gd name="connsiteY801" fmla="*/ 108397 h 1981200"/>
              <a:gd name="connsiteX802" fmla="*/ 2226387 w 10820385"/>
              <a:gd name="connsiteY802" fmla="*/ 272987 h 1981200"/>
              <a:gd name="connsiteX803" fmla="*/ 2253820 w 10820385"/>
              <a:gd name="connsiteY803" fmla="*/ 300420 h 1981200"/>
              <a:gd name="connsiteX804" fmla="*/ 2363546 w 10820385"/>
              <a:gd name="connsiteY804" fmla="*/ 300420 h 1981200"/>
              <a:gd name="connsiteX805" fmla="*/ 2390979 w 10820385"/>
              <a:gd name="connsiteY805" fmla="*/ 272987 h 1981200"/>
              <a:gd name="connsiteX806" fmla="*/ 2390979 w 10820385"/>
              <a:gd name="connsiteY806" fmla="*/ 108397 h 1981200"/>
              <a:gd name="connsiteX807" fmla="*/ 2363546 w 10820385"/>
              <a:gd name="connsiteY807" fmla="*/ 80964 h 1981200"/>
              <a:gd name="connsiteX808" fmla="*/ 2016681 w 10820385"/>
              <a:gd name="connsiteY808" fmla="*/ 80964 h 1981200"/>
              <a:gd name="connsiteX809" fmla="*/ 1989248 w 10820385"/>
              <a:gd name="connsiteY809" fmla="*/ 108397 h 1981200"/>
              <a:gd name="connsiteX810" fmla="*/ 1989248 w 10820385"/>
              <a:gd name="connsiteY810" fmla="*/ 272987 h 1981200"/>
              <a:gd name="connsiteX811" fmla="*/ 2016681 w 10820385"/>
              <a:gd name="connsiteY811" fmla="*/ 300420 h 1981200"/>
              <a:gd name="connsiteX812" fmla="*/ 2126407 w 10820385"/>
              <a:gd name="connsiteY812" fmla="*/ 300420 h 1981200"/>
              <a:gd name="connsiteX813" fmla="*/ 2153840 w 10820385"/>
              <a:gd name="connsiteY813" fmla="*/ 272987 h 1981200"/>
              <a:gd name="connsiteX814" fmla="*/ 2153840 w 10820385"/>
              <a:gd name="connsiteY814" fmla="*/ 108397 h 1981200"/>
              <a:gd name="connsiteX815" fmla="*/ 2126407 w 10820385"/>
              <a:gd name="connsiteY815" fmla="*/ 80964 h 1981200"/>
              <a:gd name="connsiteX816" fmla="*/ 1779541 w 10820385"/>
              <a:gd name="connsiteY816" fmla="*/ 80964 h 1981200"/>
              <a:gd name="connsiteX817" fmla="*/ 1752108 w 10820385"/>
              <a:gd name="connsiteY817" fmla="*/ 108397 h 1981200"/>
              <a:gd name="connsiteX818" fmla="*/ 1752108 w 10820385"/>
              <a:gd name="connsiteY818" fmla="*/ 272987 h 1981200"/>
              <a:gd name="connsiteX819" fmla="*/ 1779541 w 10820385"/>
              <a:gd name="connsiteY819" fmla="*/ 300420 h 1981200"/>
              <a:gd name="connsiteX820" fmla="*/ 1889268 w 10820385"/>
              <a:gd name="connsiteY820" fmla="*/ 300420 h 1981200"/>
              <a:gd name="connsiteX821" fmla="*/ 1916701 w 10820385"/>
              <a:gd name="connsiteY821" fmla="*/ 272987 h 1981200"/>
              <a:gd name="connsiteX822" fmla="*/ 1916701 w 10820385"/>
              <a:gd name="connsiteY822" fmla="*/ 108397 h 1981200"/>
              <a:gd name="connsiteX823" fmla="*/ 1889268 w 10820385"/>
              <a:gd name="connsiteY823" fmla="*/ 80964 h 1981200"/>
              <a:gd name="connsiteX824" fmla="*/ 1538752 w 10820385"/>
              <a:gd name="connsiteY824" fmla="*/ 80964 h 1981200"/>
              <a:gd name="connsiteX825" fmla="*/ 1511318 w 10820385"/>
              <a:gd name="connsiteY825" fmla="*/ 108397 h 1981200"/>
              <a:gd name="connsiteX826" fmla="*/ 1511318 w 10820385"/>
              <a:gd name="connsiteY826" fmla="*/ 272987 h 1981200"/>
              <a:gd name="connsiteX827" fmla="*/ 1538752 w 10820385"/>
              <a:gd name="connsiteY827" fmla="*/ 300420 h 1981200"/>
              <a:gd name="connsiteX828" fmla="*/ 1648477 w 10820385"/>
              <a:gd name="connsiteY828" fmla="*/ 300420 h 1981200"/>
              <a:gd name="connsiteX829" fmla="*/ 1675909 w 10820385"/>
              <a:gd name="connsiteY829" fmla="*/ 272987 h 1981200"/>
              <a:gd name="connsiteX830" fmla="*/ 1675909 w 10820385"/>
              <a:gd name="connsiteY830" fmla="*/ 108397 h 1981200"/>
              <a:gd name="connsiteX831" fmla="*/ 1648477 w 10820385"/>
              <a:gd name="connsiteY831" fmla="*/ 80964 h 1981200"/>
              <a:gd name="connsiteX832" fmla="*/ 0 w 10820385"/>
              <a:gd name="connsiteY832" fmla="*/ 0 h 1981200"/>
              <a:gd name="connsiteX833" fmla="*/ 10820385 w 10820385"/>
              <a:gd name="connsiteY833" fmla="*/ 0 h 1981200"/>
              <a:gd name="connsiteX834" fmla="*/ 10820385 w 10820385"/>
              <a:gd name="connsiteY834" fmla="*/ 1981200 h 1981200"/>
              <a:gd name="connsiteX835" fmla="*/ 0 w 10820385"/>
              <a:gd name="connsiteY835" fmla="*/ 1981200 h 1981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Lst>
            <a:rect l="l" t="t" r="r" b="b"/>
            <a:pathLst>
              <a:path w="10820385" h="1981200">
                <a:moveTo>
                  <a:pt x="4155685" y="1689831"/>
                </a:moveTo>
                <a:cubicBezTo>
                  <a:pt x="4140534" y="1689831"/>
                  <a:pt x="4128252" y="1702113"/>
                  <a:pt x="4128252" y="1717264"/>
                </a:cubicBezTo>
                <a:lnTo>
                  <a:pt x="4128252" y="1881854"/>
                </a:lnTo>
                <a:cubicBezTo>
                  <a:pt x="4128252" y="1897005"/>
                  <a:pt x="4140534" y="1909287"/>
                  <a:pt x="4155685" y="1909287"/>
                </a:cubicBezTo>
                <a:lnTo>
                  <a:pt x="4265411" y="1909287"/>
                </a:lnTo>
                <a:cubicBezTo>
                  <a:pt x="4280562" y="1909287"/>
                  <a:pt x="4292844" y="1897005"/>
                  <a:pt x="4292844" y="1881854"/>
                </a:cubicBezTo>
                <a:lnTo>
                  <a:pt x="4292844" y="1717264"/>
                </a:lnTo>
                <a:cubicBezTo>
                  <a:pt x="4292844" y="1702113"/>
                  <a:pt x="4280562" y="1689831"/>
                  <a:pt x="4265411" y="1689831"/>
                </a:cubicBezTo>
                <a:close/>
                <a:moveTo>
                  <a:pt x="3916698" y="1689831"/>
                </a:moveTo>
                <a:cubicBezTo>
                  <a:pt x="3901547" y="1689831"/>
                  <a:pt x="3889265" y="1702113"/>
                  <a:pt x="3889265" y="1717264"/>
                </a:cubicBezTo>
                <a:lnTo>
                  <a:pt x="3889265" y="1881854"/>
                </a:lnTo>
                <a:cubicBezTo>
                  <a:pt x="3889265" y="1897005"/>
                  <a:pt x="3901547" y="1909287"/>
                  <a:pt x="3916698" y="1909287"/>
                </a:cubicBezTo>
                <a:lnTo>
                  <a:pt x="4026424" y="1909287"/>
                </a:lnTo>
                <a:cubicBezTo>
                  <a:pt x="4041575" y="1909287"/>
                  <a:pt x="4053857" y="1897005"/>
                  <a:pt x="4053857" y="1881854"/>
                </a:cubicBezTo>
                <a:lnTo>
                  <a:pt x="4053857" y="1717264"/>
                </a:lnTo>
                <a:cubicBezTo>
                  <a:pt x="4053857" y="1702113"/>
                  <a:pt x="4041575" y="1689831"/>
                  <a:pt x="4026424" y="1689831"/>
                </a:cubicBezTo>
                <a:close/>
                <a:moveTo>
                  <a:pt x="3677711" y="1689831"/>
                </a:moveTo>
                <a:cubicBezTo>
                  <a:pt x="3662560" y="1689831"/>
                  <a:pt x="3650278" y="1702113"/>
                  <a:pt x="3650278" y="1717264"/>
                </a:cubicBezTo>
                <a:lnTo>
                  <a:pt x="3650278" y="1881854"/>
                </a:lnTo>
                <a:cubicBezTo>
                  <a:pt x="3650278" y="1897005"/>
                  <a:pt x="3662560" y="1909287"/>
                  <a:pt x="3677711" y="1909287"/>
                </a:cubicBezTo>
                <a:lnTo>
                  <a:pt x="3787437" y="1909287"/>
                </a:lnTo>
                <a:cubicBezTo>
                  <a:pt x="3802588" y="1909287"/>
                  <a:pt x="3814870" y="1897005"/>
                  <a:pt x="3814870" y="1881854"/>
                </a:cubicBezTo>
                <a:lnTo>
                  <a:pt x="3814870" y="1717264"/>
                </a:lnTo>
                <a:cubicBezTo>
                  <a:pt x="3814870" y="1702113"/>
                  <a:pt x="3802588" y="1689831"/>
                  <a:pt x="3787437" y="1689831"/>
                </a:cubicBezTo>
                <a:close/>
                <a:moveTo>
                  <a:pt x="3440588" y="1689831"/>
                </a:moveTo>
                <a:cubicBezTo>
                  <a:pt x="3425438" y="1689831"/>
                  <a:pt x="3413155" y="1702113"/>
                  <a:pt x="3413155" y="1717264"/>
                </a:cubicBezTo>
                <a:lnTo>
                  <a:pt x="3413155" y="1881854"/>
                </a:lnTo>
                <a:cubicBezTo>
                  <a:pt x="3413155" y="1897005"/>
                  <a:pt x="3425438" y="1909287"/>
                  <a:pt x="3440588" y="1909287"/>
                </a:cubicBezTo>
                <a:lnTo>
                  <a:pt x="3550298" y="1909287"/>
                </a:lnTo>
                <a:cubicBezTo>
                  <a:pt x="3565449" y="1909287"/>
                  <a:pt x="3577731" y="1897005"/>
                  <a:pt x="3577731" y="1881854"/>
                </a:cubicBezTo>
                <a:lnTo>
                  <a:pt x="3577731" y="1717264"/>
                </a:lnTo>
                <a:cubicBezTo>
                  <a:pt x="3577731" y="1702113"/>
                  <a:pt x="3565449" y="1689831"/>
                  <a:pt x="3550298" y="1689831"/>
                </a:cubicBezTo>
                <a:close/>
                <a:moveTo>
                  <a:pt x="3203449" y="1689831"/>
                </a:moveTo>
                <a:cubicBezTo>
                  <a:pt x="3188298" y="1689831"/>
                  <a:pt x="3176015" y="1702113"/>
                  <a:pt x="3176015" y="1717264"/>
                </a:cubicBezTo>
                <a:lnTo>
                  <a:pt x="3176015" y="1881854"/>
                </a:lnTo>
                <a:cubicBezTo>
                  <a:pt x="3176015" y="1897005"/>
                  <a:pt x="3188298" y="1909287"/>
                  <a:pt x="3203449" y="1909287"/>
                </a:cubicBezTo>
                <a:lnTo>
                  <a:pt x="3313175" y="1909287"/>
                </a:lnTo>
                <a:cubicBezTo>
                  <a:pt x="3328326" y="1909287"/>
                  <a:pt x="3340608" y="1897005"/>
                  <a:pt x="3340608" y="1881854"/>
                </a:cubicBezTo>
                <a:lnTo>
                  <a:pt x="3340608" y="1717264"/>
                </a:lnTo>
                <a:cubicBezTo>
                  <a:pt x="3340608" y="1702113"/>
                  <a:pt x="3328326" y="1689831"/>
                  <a:pt x="3313175" y="1689831"/>
                </a:cubicBezTo>
                <a:close/>
                <a:moveTo>
                  <a:pt x="2962657" y="1689831"/>
                </a:moveTo>
                <a:cubicBezTo>
                  <a:pt x="2947506" y="1689831"/>
                  <a:pt x="2935224" y="1702113"/>
                  <a:pt x="2935224" y="1717264"/>
                </a:cubicBezTo>
                <a:lnTo>
                  <a:pt x="2935224" y="1881854"/>
                </a:lnTo>
                <a:cubicBezTo>
                  <a:pt x="2935224" y="1897005"/>
                  <a:pt x="2947506" y="1909287"/>
                  <a:pt x="2962657" y="1909287"/>
                </a:cubicBezTo>
                <a:lnTo>
                  <a:pt x="3072384" y="1909287"/>
                </a:lnTo>
                <a:cubicBezTo>
                  <a:pt x="3087534" y="1909287"/>
                  <a:pt x="3099816" y="1897005"/>
                  <a:pt x="3099816" y="1881854"/>
                </a:cubicBezTo>
                <a:lnTo>
                  <a:pt x="3099816" y="1717264"/>
                </a:lnTo>
                <a:cubicBezTo>
                  <a:pt x="3099816" y="1702113"/>
                  <a:pt x="3087534" y="1689831"/>
                  <a:pt x="3072384" y="1689831"/>
                </a:cubicBezTo>
                <a:close/>
                <a:moveTo>
                  <a:pt x="1296604" y="1689831"/>
                </a:moveTo>
                <a:cubicBezTo>
                  <a:pt x="1281453" y="1689831"/>
                  <a:pt x="1269171" y="1702113"/>
                  <a:pt x="1269171" y="1717264"/>
                </a:cubicBezTo>
                <a:lnTo>
                  <a:pt x="1269171" y="1881854"/>
                </a:lnTo>
                <a:cubicBezTo>
                  <a:pt x="1269171" y="1897005"/>
                  <a:pt x="1281453" y="1909287"/>
                  <a:pt x="1296604" y="1909287"/>
                </a:cubicBezTo>
                <a:lnTo>
                  <a:pt x="1406330" y="1909287"/>
                </a:lnTo>
                <a:cubicBezTo>
                  <a:pt x="1421481" y="1909287"/>
                  <a:pt x="1433763" y="1897005"/>
                  <a:pt x="1433763" y="1881854"/>
                </a:cubicBezTo>
                <a:lnTo>
                  <a:pt x="1433763" y="1717264"/>
                </a:lnTo>
                <a:cubicBezTo>
                  <a:pt x="1433763" y="1702113"/>
                  <a:pt x="1421481" y="1689831"/>
                  <a:pt x="1406330" y="1689831"/>
                </a:cubicBezTo>
                <a:close/>
                <a:moveTo>
                  <a:pt x="1057617" y="1689831"/>
                </a:moveTo>
                <a:cubicBezTo>
                  <a:pt x="1042467" y="1689831"/>
                  <a:pt x="1030185" y="1702113"/>
                  <a:pt x="1030185" y="1717264"/>
                </a:cubicBezTo>
                <a:lnTo>
                  <a:pt x="1030185" y="1881854"/>
                </a:lnTo>
                <a:cubicBezTo>
                  <a:pt x="1030185" y="1897005"/>
                  <a:pt x="1042467" y="1909287"/>
                  <a:pt x="1057617" y="1909287"/>
                </a:cubicBezTo>
                <a:lnTo>
                  <a:pt x="1167344" y="1909287"/>
                </a:lnTo>
                <a:cubicBezTo>
                  <a:pt x="1182495" y="1909287"/>
                  <a:pt x="1194777" y="1897005"/>
                  <a:pt x="1194777" y="1881854"/>
                </a:cubicBezTo>
                <a:lnTo>
                  <a:pt x="1194777" y="1717264"/>
                </a:lnTo>
                <a:cubicBezTo>
                  <a:pt x="1194777" y="1702113"/>
                  <a:pt x="1182495" y="1689831"/>
                  <a:pt x="1167344" y="1689831"/>
                </a:cubicBezTo>
                <a:close/>
                <a:moveTo>
                  <a:pt x="818631" y="1689831"/>
                </a:moveTo>
                <a:cubicBezTo>
                  <a:pt x="803479" y="1689831"/>
                  <a:pt x="791197" y="1702113"/>
                  <a:pt x="791197" y="1717264"/>
                </a:cubicBezTo>
                <a:lnTo>
                  <a:pt x="791197" y="1881854"/>
                </a:lnTo>
                <a:cubicBezTo>
                  <a:pt x="791197" y="1897005"/>
                  <a:pt x="803479" y="1909287"/>
                  <a:pt x="818631" y="1909287"/>
                </a:cubicBezTo>
                <a:lnTo>
                  <a:pt x="928356" y="1909287"/>
                </a:lnTo>
                <a:cubicBezTo>
                  <a:pt x="943507" y="1909287"/>
                  <a:pt x="955790" y="1897005"/>
                  <a:pt x="955790" y="1881854"/>
                </a:cubicBezTo>
                <a:lnTo>
                  <a:pt x="955790" y="1717264"/>
                </a:lnTo>
                <a:cubicBezTo>
                  <a:pt x="955790" y="1702113"/>
                  <a:pt x="943507" y="1689831"/>
                  <a:pt x="928356" y="1689831"/>
                </a:cubicBezTo>
                <a:close/>
                <a:moveTo>
                  <a:pt x="581492" y="1689831"/>
                </a:moveTo>
                <a:cubicBezTo>
                  <a:pt x="566341" y="1689831"/>
                  <a:pt x="554059" y="1702113"/>
                  <a:pt x="554059" y="1717264"/>
                </a:cubicBezTo>
                <a:lnTo>
                  <a:pt x="554059" y="1881854"/>
                </a:lnTo>
                <a:cubicBezTo>
                  <a:pt x="554059" y="1897005"/>
                  <a:pt x="566341" y="1909287"/>
                  <a:pt x="581492" y="1909287"/>
                </a:cubicBezTo>
                <a:lnTo>
                  <a:pt x="691218" y="1909287"/>
                </a:lnTo>
                <a:cubicBezTo>
                  <a:pt x="706369" y="1909287"/>
                  <a:pt x="718650" y="1897005"/>
                  <a:pt x="718650" y="1881854"/>
                </a:cubicBezTo>
                <a:lnTo>
                  <a:pt x="718650" y="1717264"/>
                </a:lnTo>
                <a:cubicBezTo>
                  <a:pt x="718650" y="1702113"/>
                  <a:pt x="706369" y="1689831"/>
                  <a:pt x="691218" y="1689831"/>
                </a:cubicBezTo>
                <a:close/>
                <a:moveTo>
                  <a:pt x="344353" y="1689831"/>
                </a:moveTo>
                <a:cubicBezTo>
                  <a:pt x="329202" y="1689831"/>
                  <a:pt x="316920" y="1702113"/>
                  <a:pt x="316920" y="1717264"/>
                </a:cubicBezTo>
                <a:lnTo>
                  <a:pt x="316920" y="1881854"/>
                </a:lnTo>
                <a:cubicBezTo>
                  <a:pt x="316920" y="1897005"/>
                  <a:pt x="329202" y="1909287"/>
                  <a:pt x="344353" y="1909287"/>
                </a:cubicBezTo>
                <a:lnTo>
                  <a:pt x="454079" y="1909287"/>
                </a:lnTo>
                <a:cubicBezTo>
                  <a:pt x="469230" y="1909287"/>
                  <a:pt x="481512" y="1897005"/>
                  <a:pt x="481512" y="1881854"/>
                </a:cubicBezTo>
                <a:lnTo>
                  <a:pt x="481512" y="1717264"/>
                </a:lnTo>
                <a:cubicBezTo>
                  <a:pt x="481512" y="1702113"/>
                  <a:pt x="469230" y="1689831"/>
                  <a:pt x="454079" y="1689831"/>
                </a:cubicBezTo>
                <a:close/>
                <a:moveTo>
                  <a:pt x="103562" y="1689831"/>
                </a:moveTo>
                <a:cubicBezTo>
                  <a:pt x="88411" y="1689831"/>
                  <a:pt x="76129" y="1702113"/>
                  <a:pt x="76129" y="1717264"/>
                </a:cubicBezTo>
                <a:lnTo>
                  <a:pt x="76129" y="1881854"/>
                </a:lnTo>
                <a:cubicBezTo>
                  <a:pt x="76129" y="1897005"/>
                  <a:pt x="88411" y="1909287"/>
                  <a:pt x="103562" y="1909287"/>
                </a:cubicBezTo>
                <a:lnTo>
                  <a:pt x="213288" y="1909287"/>
                </a:lnTo>
                <a:cubicBezTo>
                  <a:pt x="228439" y="1909287"/>
                  <a:pt x="240721" y="1897005"/>
                  <a:pt x="240721" y="1881854"/>
                </a:cubicBezTo>
                <a:lnTo>
                  <a:pt x="240721" y="1717264"/>
                </a:lnTo>
                <a:cubicBezTo>
                  <a:pt x="240721" y="1702113"/>
                  <a:pt x="228439" y="1689831"/>
                  <a:pt x="213288" y="1689831"/>
                </a:cubicBezTo>
                <a:close/>
                <a:moveTo>
                  <a:pt x="10595794" y="1685648"/>
                </a:moveTo>
                <a:cubicBezTo>
                  <a:pt x="10580643" y="1685648"/>
                  <a:pt x="10568361" y="1697930"/>
                  <a:pt x="10568361" y="1713081"/>
                </a:cubicBezTo>
                <a:lnTo>
                  <a:pt x="10568361" y="1877671"/>
                </a:lnTo>
                <a:cubicBezTo>
                  <a:pt x="10568361" y="1892822"/>
                  <a:pt x="10580643" y="1905104"/>
                  <a:pt x="10595794" y="1905104"/>
                </a:cubicBezTo>
                <a:lnTo>
                  <a:pt x="10705520" y="1905104"/>
                </a:lnTo>
                <a:cubicBezTo>
                  <a:pt x="10720671" y="1905104"/>
                  <a:pt x="10732953" y="1892822"/>
                  <a:pt x="10732953" y="1877671"/>
                </a:cubicBezTo>
                <a:lnTo>
                  <a:pt x="10732953" y="1713081"/>
                </a:lnTo>
                <a:cubicBezTo>
                  <a:pt x="10732953" y="1697930"/>
                  <a:pt x="10720671" y="1685648"/>
                  <a:pt x="10705520" y="1685648"/>
                </a:cubicBezTo>
                <a:close/>
                <a:moveTo>
                  <a:pt x="10356807" y="1685648"/>
                </a:moveTo>
                <a:cubicBezTo>
                  <a:pt x="10341656" y="1685648"/>
                  <a:pt x="10329374" y="1697930"/>
                  <a:pt x="10329374" y="1713081"/>
                </a:cubicBezTo>
                <a:lnTo>
                  <a:pt x="10329374" y="1877671"/>
                </a:lnTo>
                <a:cubicBezTo>
                  <a:pt x="10329374" y="1892822"/>
                  <a:pt x="10341656" y="1905104"/>
                  <a:pt x="10356807" y="1905104"/>
                </a:cubicBezTo>
                <a:lnTo>
                  <a:pt x="10466533" y="1905104"/>
                </a:lnTo>
                <a:cubicBezTo>
                  <a:pt x="10481684" y="1905104"/>
                  <a:pt x="10493966" y="1892822"/>
                  <a:pt x="10493966" y="1877671"/>
                </a:cubicBezTo>
                <a:lnTo>
                  <a:pt x="10493966" y="1713081"/>
                </a:lnTo>
                <a:cubicBezTo>
                  <a:pt x="10493966" y="1697930"/>
                  <a:pt x="10481684" y="1685648"/>
                  <a:pt x="10466533" y="1685648"/>
                </a:cubicBezTo>
                <a:close/>
                <a:moveTo>
                  <a:pt x="10117820" y="1685648"/>
                </a:moveTo>
                <a:cubicBezTo>
                  <a:pt x="10102669" y="1685648"/>
                  <a:pt x="10090387" y="1697930"/>
                  <a:pt x="10090387" y="1713081"/>
                </a:cubicBezTo>
                <a:lnTo>
                  <a:pt x="10090387" y="1877671"/>
                </a:lnTo>
                <a:cubicBezTo>
                  <a:pt x="10090387" y="1892822"/>
                  <a:pt x="10102669" y="1905104"/>
                  <a:pt x="10117820" y="1905104"/>
                </a:cubicBezTo>
                <a:lnTo>
                  <a:pt x="10227546" y="1905104"/>
                </a:lnTo>
                <a:cubicBezTo>
                  <a:pt x="10242697" y="1905104"/>
                  <a:pt x="10254979" y="1892822"/>
                  <a:pt x="10254979" y="1877671"/>
                </a:cubicBezTo>
                <a:lnTo>
                  <a:pt x="10254979" y="1713081"/>
                </a:lnTo>
                <a:cubicBezTo>
                  <a:pt x="10254979" y="1697930"/>
                  <a:pt x="10242697" y="1685648"/>
                  <a:pt x="10227546" y="1685648"/>
                </a:cubicBezTo>
                <a:close/>
                <a:moveTo>
                  <a:pt x="9878833" y="1685648"/>
                </a:moveTo>
                <a:cubicBezTo>
                  <a:pt x="9863682" y="1685648"/>
                  <a:pt x="9851400" y="1697930"/>
                  <a:pt x="9851400" y="1713081"/>
                </a:cubicBezTo>
                <a:lnTo>
                  <a:pt x="9851400" y="1877671"/>
                </a:lnTo>
                <a:cubicBezTo>
                  <a:pt x="9851400" y="1892822"/>
                  <a:pt x="9863682" y="1905104"/>
                  <a:pt x="9878833" y="1905104"/>
                </a:cubicBezTo>
                <a:lnTo>
                  <a:pt x="9988559" y="1905104"/>
                </a:lnTo>
                <a:cubicBezTo>
                  <a:pt x="10003710" y="1905104"/>
                  <a:pt x="10015992" y="1892822"/>
                  <a:pt x="10015992" y="1877671"/>
                </a:cubicBezTo>
                <a:lnTo>
                  <a:pt x="10015992" y="1713081"/>
                </a:lnTo>
                <a:cubicBezTo>
                  <a:pt x="10015992" y="1697930"/>
                  <a:pt x="10003710" y="1685648"/>
                  <a:pt x="9988559" y="1685648"/>
                </a:cubicBezTo>
                <a:close/>
                <a:moveTo>
                  <a:pt x="9639846" y="1685648"/>
                </a:moveTo>
                <a:cubicBezTo>
                  <a:pt x="9624695" y="1685648"/>
                  <a:pt x="9612413" y="1697930"/>
                  <a:pt x="9612413" y="1713081"/>
                </a:cubicBezTo>
                <a:lnTo>
                  <a:pt x="9612413" y="1877671"/>
                </a:lnTo>
                <a:cubicBezTo>
                  <a:pt x="9612413" y="1892822"/>
                  <a:pt x="9624695" y="1905104"/>
                  <a:pt x="9639846" y="1905104"/>
                </a:cubicBezTo>
                <a:lnTo>
                  <a:pt x="9749572" y="1905104"/>
                </a:lnTo>
                <a:cubicBezTo>
                  <a:pt x="9764723" y="1905104"/>
                  <a:pt x="9777005" y="1892822"/>
                  <a:pt x="9777005" y="1877671"/>
                </a:cubicBezTo>
                <a:lnTo>
                  <a:pt x="9777005" y="1713081"/>
                </a:lnTo>
                <a:cubicBezTo>
                  <a:pt x="9777005" y="1697930"/>
                  <a:pt x="9764723" y="1685648"/>
                  <a:pt x="9749572" y="1685648"/>
                </a:cubicBezTo>
                <a:close/>
                <a:moveTo>
                  <a:pt x="9400859" y="1685648"/>
                </a:moveTo>
                <a:cubicBezTo>
                  <a:pt x="9385708" y="1685648"/>
                  <a:pt x="9373426" y="1697930"/>
                  <a:pt x="9373426" y="1713081"/>
                </a:cubicBezTo>
                <a:lnTo>
                  <a:pt x="9373426" y="1877671"/>
                </a:lnTo>
                <a:cubicBezTo>
                  <a:pt x="9373426" y="1892822"/>
                  <a:pt x="9385708" y="1905104"/>
                  <a:pt x="9400859" y="1905104"/>
                </a:cubicBezTo>
                <a:lnTo>
                  <a:pt x="9510585" y="1905104"/>
                </a:lnTo>
                <a:cubicBezTo>
                  <a:pt x="9525736" y="1905104"/>
                  <a:pt x="9538018" y="1892822"/>
                  <a:pt x="9538018" y="1877671"/>
                </a:cubicBezTo>
                <a:lnTo>
                  <a:pt x="9538018" y="1713081"/>
                </a:lnTo>
                <a:cubicBezTo>
                  <a:pt x="9538018" y="1697930"/>
                  <a:pt x="9525736" y="1685648"/>
                  <a:pt x="9510585" y="1685648"/>
                </a:cubicBezTo>
                <a:close/>
                <a:moveTo>
                  <a:pt x="9163720" y="1685648"/>
                </a:moveTo>
                <a:cubicBezTo>
                  <a:pt x="9148569" y="1685648"/>
                  <a:pt x="9136287" y="1697930"/>
                  <a:pt x="9136287" y="1713081"/>
                </a:cubicBezTo>
                <a:lnTo>
                  <a:pt x="9136287" y="1877671"/>
                </a:lnTo>
                <a:cubicBezTo>
                  <a:pt x="9136287" y="1892822"/>
                  <a:pt x="9148569" y="1905104"/>
                  <a:pt x="9163720" y="1905104"/>
                </a:cubicBezTo>
                <a:lnTo>
                  <a:pt x="9273446" y="1905104"/>
                </a:lnTo>
                <a:cubicBezTo>
                  <a:pt x="9288597" y="1905104"/>
                  <a:pt x="9300879" y="1892822"/>
                  <a:pt x="9300879" y="1877671"/>
                </a:cubicBezTo>
                <a:lnTo>
                  <a:pt x="9300879" y="1713081"/>
                </a:lnTo>
                <a:cubicBezTo>
                  <a:pt x="9300879" y="1697930"/>
                  <a:pt x="9288597" y="1685648"/>
                  <a:pt x="9273446" y="1685648"/>
                </a:cubicBezTo>
                <a:close/>
                <a:moveTo>
                  <a:pt x="8926581" y="1685648"/>
                </a:moveTo>
                <a:cubicBezTo>
                  <a:pt x="8911430" y="1685648"/>
                  <a:pt x="8899148" y="1697930"/>
                  <a:pt x="8899148" y="1713081"/>
                </a:cubicBezTo>
                <a:lnTo>
                  <a:pt x="8899148" y="1877671"/>
                </a:lnTo>
                <a:cubicBezTo>
                  <a:pt x="8899148" y="1892822"/>
                  <a:pt x="8911430" y="1905104"/>
                  <a:pt x="8926581" y="1905104"/>
                </a:cubicBezTo>
                <a:lnTo>
                  <a:pt x="9036307" y="1905104"/>
                </a:lnTo>
                <a:cubicBezTo>
                  <a:pt x="9051458" y="1905104"/>
                  <a:pt x="9063740" y="1892822"/>
                  <a:pt x="9063740" y="1877671"/>
                </a:cubicBezTo>
                <a:lnTo>
                  <a:pt x="9063740" y="1713081"/>
                </a:lnTo>
                <a:cubicBezTo>
                  <a:pt x="9063740" y="1697930"/>
                  <a:pt x="9051458" y="1685648"/>
                  <a:pt x="9036307" y="1685648"/>
                </a:cubicBezTo>
                <a:close/>
                <a:moveTo>
                  <a:pt x="8685790" y="1685648"/>
                </a:moveTo>
                <a:cubicBezTo>
                  <a:pt x="8670639" y="1685648"/>
                  <a:pt x="8658357" y="1697930"/>
                  <a:pt x="8658357" y="1713081"/>
                </a:cubicBezTo>
                <a:lnTo>
                  <a:pt x="8658357" y="1877671"/>
                </a:lnTo>
                <a:cubicBezTo>
                  <a:pt x="8658357" y="1892822"/>
                  <a:pt x="8670639" y="1905104"/>
                  <a:pt x="8685790" y="1905104"/>
                </a:cubicBezTo>
                <a:lnTo>
                  <a:pt x="8795516" y="1905104"/>
                </a:lnTo>
                <a:cubicBezTo>
                  <a:pt x="8810667" y="1905104"/>
                  <a:pt x="8822949" y="1892822"/>
                  <a:pt x="8822949" y="1877671"/>
                </a:cubicBezTo>
                <a:lnTo>
                  <a:pt x="8822949" y="1713081"/>
                </a:lnTo>
                <a:cubicBezTo>
                  <a:pt x="8822949" y="1697930"/>
                  <a:pt x="8810667" y="1685648"/>
                  <a:pt x="8795516" y="1685648"/>
                </a:cubicBezTo>
                <a:close/>
                <a:moveTo>
                  <a:pt x="8446803" y="1685648"/>
                </a:moveTo>
                <a:cubicBezTo>
                  <a:pt x="8431652" y="1685648"/>
                  <a:pt x="8419370" y="1697930"/>
                  <a:pt x="8419370" y="1713081"/>
                </a:cubicBezTo>
                <a:lnTo>
                  <a:pt x="8419370" y="1877671"/>
                </a:lnTo>
                <a:cubicBezTo>
                  <a:pt x="8419370" y="1892822"/>
                  <a:pt x="8431652" y="1905104"/>
                  <a:pt x="8446803" y="1905104"/>
                </a:cubicBezTo>
                <a:lnTo>
                  <a:pt x="8556529" y="1905104"/>
                </a:lnTo>
                <a:cubicBezTo>
                  <a:pt x="8571680" y="1905104"/>
                  <a:pt x="8583962" y="1892822"/>
                  <a:pt x="8583962" y="1877671"/>
                </a:cubicBezTo>
                <a:lnTo>
                  <a:pt x="8583962" y="1713081"/>
                </a:lnTo>
                <a:cubicBezTo>
                  <a:pt x="8583962" y="1697930"/>
                  <a:pt x="8571680" y="1685648"/>
                  <a:pt x="8556529" y="1685648"/>
                </a:cubicBezTo>
                <a:close/>
                <a:moveTo>
                  <a:pt x="8207816" y="1685648"/>
                </a:moveTo>
                <a:cubicBezTo>
                  <a:pt x="8192665" y="1685648"/>
                  <a:pt x="8180383" y="1697930"/>
                  <a:pt x="8180383" y="1713081"/>
                </a:cubicBezTo>
                <a:lnTo>
                  <a:pt x="8180383" y="1877671"/>
                </a:lnTo>
                <a:cubicBezTo>
                  <a:pt x="8180383" y="1892822"/>
                  <a:pt x="8192665" y="1905104"/>
                  <a:pt x="8207816" y="1905104"/>
                </a:cubicBezTo>
                <a:lnTo>
                  <a:pt x="8317542" y="1905104"/>
                </a:lnTo>
                <a:cubicBezTo>
                  <a:pt x="8332693" y="1905104"/>
                  <a:pt x="8344975" y="1892822"/>
                  <a:pt x="8344975" y="1877671"/>
                </a:cubicBezTo>
                <a:lnTo>
                  <a:pt x="8344975" y="1713081"/>
                </a:lnTo>
                <a:cubicBezTo>
                  <a:pt x="8344975" y="1697930"/>
                  <a:pt x="8332693" y="1685648"/>
                  <a:pt x="8317542" y="1685648"/>
                </a:cubicBezTo>
                <a:close/>
                <a:moveTo>
                  <a:pt x="7968829" y="1685648"/>
                </a:moveTo>
                <a:cubicBezTo>
                  <a:pt x="7953678" y="1685648"/>
                  <a:pt x="7941396" y="1697930"/>
                  <a:pt x="7941396" y="1713081"/>
                </a:cubicBezTo>
                <a:lnTo>
                  <a:pt x="7941396" y="1877671"/>
                </a:lnTo>
                <a:cubicBezTo>
                  <a:pt x="7941396" y="1892822"/>
                  <a:pt x="7953678" y="1905104"/>
                  <a:pt x="7968829" y="1905104"/>
                </a:cubicBezTo>
                <a:lnTo>
                  <a:pt x="8078555" y="1905104"/>
                </a:lnTo>
                <a:cubicBezTo>
                  <a:pt x="8093706" y="1905104"/>
                  <a:pt x="8105988" y="1892822"/>
                  <a:pt x="8105988" y="1877671"/>
                </a:cubicBezTo>
                <a:lnTo>
                  <a:pt x="8105988" y="1713081"/>
                </a:lnTo>
                <a:cubicBezTo>
                  <a:pt x="8105988" y="1697930"/>
                  <a:pt x="8093706" y="1685648"/>
                  <a:pt x="8078555" y="1685648"/>
                </a:cubicBezTo>
                <a:close/>
                <a:moveTo>
                  <a:pt x="7731690" y="1685648"/>
                </a:moveTo>
                <a:cubicBezTo>
                  <a:pt x="7716539" y="1685648"/>
                  <a:pt x="7704257" y="1697930"/>
                  <a:pt x="7704257" y="1713081"/>
                </a:cubicBezTo>
                <a:lnTo>
                  <a:pt x="7704257" y="1877671"/>
                </a:lnTo>
                <a:cubicBezTo>
                  <a:pt x="7704257" y="1892822"/>
                  <a:pt x="7716539" y="1905104"/>
                  <a:pt x="7731690" y="1905104"/>
                </a:cubicBezTo>
                <a:lnTo>
                  <a:pt x="7841416" y="1905104"/>
                </a:lnTo>
                <a:cubicBezTo>
                  <a:pt x="7856567" y="1905104"/>
                  <a:pt x="7868849" y="1892822"/>
                  <a:pt x="7868849" y="1877671"/>
                </a:cubicBezTo>
                <a:lnTo>
                  <a:pt x="7868849" y="1713081"/>
                </a:lnTo>
                <a:cubicBezTo>
                  <a:pt x="7868849" y="1697930"/>
                  <a:pt x="7856567" y="1685648"/>
                  <a:pt x="7841416" y="1685648"/>
                </a:cubicBezTo>
                <a:close/>
                <a:moveTo>
                  <a:pt x="7494551" y="1685648"/>
                </a:moveTo>
                <a:cubicBezTo>
                  <a:pt x="7479400" y="1685648"/>
                  <a:pt x="7467118" y="1697930"/>
                  <a:pt x="7467118" y="1713081"/>
                </a:cubicBezTo>
                <a:lnTo>
                  <a:pt x="7467118" y="1877671"/>
                </a:lnTo>
                <a:cubicBezTo>
                  <a:pt x="7467118" y="1892822"/>
                  <a:pt x="7479400" y="1905104"/>
                  <a:pt x="7494551" y="1905104"/>
                </a:cubicBezTo>
                <a:lnTo>
                  <a:pt x="7604277" y="1905104"/>
                </a:lnTo>
                <a:cubicBezTo>
                  <a:pt x="7619428" y="1905104"/>
                  <a:pt x="7631710" y="1892822"/>
                  <a:pt x="7631710" y="1877671"/>
                </a:cubicBezTo>
                <a:lnTo>
                  <a:pt x="7631710" y="1713081"/>
                </a:lnTo>
                <a:cubicBezTo>
                  <a:pt x="7631710" y="1697930"/>
                  <a:pt x="7619428" y="1685648"/>
                  <a:pt x="7604277" y="1685648"/>
                </a:cubicBezTo>
                <a:close/>
                <a:moveTo>
                  <a:pt x="7253760" y="1685648"/>
                </a:moveTo>
                <a:cubicBezTo>
                  <a:pt x="7238609" y="1685648"/>
                  <a:pt x="7226327" y="1697930"/>
                  <a:pt x="7226327" y="1713081"/>
                </a:cubicBezTo>
                <a:lnTo>
                  <a:pt x="7226327" y="1877671"/>
                </a:lnTo>
                <a:cubicBezTo>
                  <a:pt x="7226327" y="1892822"/>
                  <a:pt x="7238609" y="1905104"/>
                  <a:pt x="7253760" y="1905104"/>
                </a:cubicBezTo>
                <a:lnTo>
                  <a:pt x="7363486" y="1905104"/>
                </a:lnTo>
                <a:cubicBezTo>
                  <a:pt x="7378637" y="1905104"/>
                  <a:pt x="7390919" y="1892822"/>
                  <a:pt x="7390919" y="1877671"/>
                </a:cubicBezTo>
                <a:lnTo>
                  <a:pt x="7390919" y="1713081"/>
                </a:lnTo>
                <a:cubicBezTo>
                  <a:pt x="7390919" y="1697930"/>
                  <a:pt x="7378637" y="1685648"/>
                  <a:pt x="7363486" y="1685648"/>
                </a:cubicBezTo>
                <a:close/>
                <a:moveTo>
                  <a:pt x="7014773" y="1685648"/>
                </a:moveTo>
                <a:cubicBezTo>
                  <a:pt x="6999622" y="1685648"/>
                  <a:pt x="6987340" y="1697930"/>
                  <a:pt x="6987340" y="1713081"/>
                </a:cubicBezTo>
                <a:lnTo>
                  <a:pt x="6987340" y="1877671"/>
                </a:lnTo>
                <a:cubicBezTo>
                  <a:pt x="6987340" y="1892822"/>
                  <a:pt x="6999622" y="1905104"/>
                  <a:pt x="7014773" y="1905104"/>
                </a:cubicBezTo>
                <a:lnTo>
                  <a:pt x="7124499" y="1905104"/>
                </a:lnTo>
                <a:cubicBezTo>
                  <a:pt x="7139650" y="1905104"/>
                  <a:pt x="7151932" y="1892822"/>
                  <a:pt x="7151932" y="1877671"/>
                </a:cubicBezTo>
                <a:lnTo>
                  <a:pt x="7151932" y="1713081"/>
                </a:lnTo>
                <a:cubicBezTo>
                  <a:pt x="7151932" y="1697930"/>
                  <a:pt x="7139650" y="1685648"/>
                  <a:pt x="7124499" y="1685648"/>
                </a:cubicBezTo>
                <a:close/>
                <a:moveTo>
                  <a:pt x="6775786" y="1685648"/>
                </a:moveTo>
                <a:cubicBezTo>
                  <a:pt x="6760635" y="1685648"/>
                  <a:pt x="6748353" y="1697930"/>
                  <a:pt x="6748353" y="1713081"/>
                </a:cubicBezTo>
                <a:lnTo>
                  <a:pt x="6748353" y="1877671"/>
                </a:lnTo>
                <a:cubicBezTo>
                  <a:pt x="6748353" y="1892822"/>
                  <a:pt x="6760635" y="1905104"/>
                  <a:pt x="6775786" y="1905104"/>
                </a:cubicBezTo>
                <a:lnTo>
                  <a:pt x="6885512" y="1905104"/>
                </a:lnTo>
                <a:cubicBezTo>
                  <a:pt x="6900663" y="1905104"/>
                  <a:pt x="6912945" y="1892822"/>
                  <a:pt x="6912945" y="1877671"/>
                </a:cubicBezTo>
                <a:lnTo>
                  <a:pt x="6912945" y="1713081"/>
                </a:lnTo>
                <a:cubicBezTo>
                  <a:pt x="6912945" y="1697930"/>
                  <a:pt x="6900663" y="1685648"/>
                  <a:pt x="6885512" y="1685648"/>
                </a:cubicBezTo>
                <a:close/>
                <a:moveTo>
                  <a:pt x="6536799" y="1685648"/>
                </a:moveTo>
                <a:cubicBezTo>
                  <a:pt x="6521648" y="1685648"/>
                  <a:pt x="6509366" y="1697930"/>
                  <a:pt x="6509366" y="1713081"/>
                </a:cubicBezTo>
                <a:lnTo>
                  <a:pt x="6509366" y="1877671"/>
                </a:lnTo>
                <a:cubicBezTo>
                  <a:pt x="6509366" y="1892822"/>
                  <a:pt x="6521648" y="1905104"/>
                  <a:pt x="6536799" y="1905104"/>
                </a:cubicBezTo>
                <a:lnTo>
                  <a:pt x="6646525" y="1905104"/>
                </a:lnTo>
                <a:cubicBezTo>
                  <a:pt x="6661676" y="1905104"/>
                  <a:pt x="6673958" y="1892822"/>
                  <a:pt x="6673958" y="1877671"/>
                </a:cubicBezTo>
                <a:lnTo>
                  <a:pt x="6673958" y="1713081"/>
                </a:lnTo>
                <a:cubicBezTo>
                  <a:pt x="6673958" y="1697930"/>
                  <a:pt x="6661676" y="1685648"/>
                  <a:pt x="6646525" y="1685648"/>
                </a:cubicBezTo>
                <a:close/>
                <a:moveTo>
                  <a:pt x="6299660" y="1685648"/>
                </a:moveTo>
                <a:cubicBezTo>
                  <a:pt x="6284509" y="1685648"/>
                  <a:pt x="6272227" y="1697930"/>
                  <a:pt x="6272227" y="1713081"/>
                </a:cubicBezTo>
                <a:lnTo>
                  <a:pt x="6272227" y="1877671"/>
                </a:lnTo>
                <a:cubicBezTo>
                  <a:pt x="6272227" y="1892822"/>
                  <a:pt x="6284509" y="1905104"/>
                  <a:pt x="6299660" y="1905104"/>
                </a:cubicBezTo>
                <a:lnTo>
                  <a:pt x="6409386" y="1905104"/>
                </a:lnTo>
                <a:cubicBezTo>
                  <a:pt x="6424537" y="1905104"/>
                  <a:pt x="6436819" y="1892822"/>
                  <a:pt x="6436819" y="1877671"/>
                </a:cubicBezTo>
                <a:lnTo>
                  <a:pt x="6436819" y="1713081"/>
                </a:lnTo>
                <a:cubicBezTo>
                  <a:pt x="6436819" y="1697930"/>
                  <a:pt x="6424537" y="1685648"/>
                  <a:pt x="6409386" y="1685648"/>
                </a:cubicBezTo>
                <a:close/>
                <a:moveTo>
                  <a:pt x="6062521" y="1685648"/>
                </a:moveTo>
                <a:cubicBezTo>
                  <a:pt x="6047370" y="1685648"/>
                  <a:pt x="6035088" y="1697930"/>
                  <a:pt x="6035088" y="1713081"/>
                </a:cubicBezTo>
                <a:lnTo>
                  <a:pt x="6035088" y="1877671"/>
                </a:lnTo>
                <a:cubicBezTo>
                  <a:pt x="6035088" y="1892822"/>
                  <a:pt x="6047370" y="1905104"/>
                  <a:pt x="6062521" y="1905104"/>
                </a:cubicBezTo>
                <a:lnTo>
                  <a:pt x="6172247" y="1905104"/>
                </a:lnTo>
                <a:cubicBezTo>
                  <a:pt x="6187398" y="1905104"/>
                  <a:pt x="6199680" y="1892822"/>
                  <a:pt x="6199680" y="1877671"/>
                </a:cubicBezTo>
                <a:lnTo>
                  <a:pt x="6199680" y="1713081"/>
                </a:lnTo>
                <a:cubicBezTo>
                  <a:pt x="6199680" y="1697930"/>
                  <a:pt x="6187398" y="1685648"/>
                  <a:pt x="6172247" y="1685648"/>
                </a:cubicBezTo>
                <a:close/>
                <a:moveTo>
                  <a:pt x="5821730" y="1685648"/>
                </a:moveTo>
                <a:cubicBezTo>
                  <a:pt x="5806579" y="1685648"/>
                  <a:pt x="5794297" y="1697930"/>
                  <a:pt x="5794297" y="1713081"/>
                </a:cubicBezTo>
                <a:lnTo>
                  <a:pt x="5794297" y="1877671"/>
                </a:lnTo>
                <a:cubicBezTo>
                  <a:pt x="5794297" y="1892822"/>
                  <a:pt x="5806579" y="1905104"/>
                  <a:pt x="5821730" y="1905104"/>
                </a:cubicBezTo>
                <a:lnTo>
                  <a:pt x="5931456" y="1905104"/>
                </a:lnTo>
                <a:cubicBezTo>
                  <a:pt x="5946607" y="1905104"/>
                  <a:pt x="5958889" y="1892822"/>
                  <a:pt x="5958889" y="1877671"/>
                </a:cubicBezTo>
                <a:lnTo>
                  <a:pt x="5958889" y="1713081"/>
                </a:lnTo>
                <a:cubicBezTo>
                  <a:pt x="5958889" y="1697930"/>
                  <a:pt x="5946607" y="1685648"/>
                  <a:pt x="5931456" y="1685648"/>
                </a:cubicBezTo>
                <a:close/>
                <a:moveTo>
                  <a:pt x="5585229" y="1685648"/>
                </a:moveTo>
                <a:cubicBezTo>
                  <a:pt x="5570078" y="1685648"/>
                  <a:pt x="5557796" y="1697930"/>
                  <a:pt x="5557796" y="1713081"/>
                </a:cubicBezTo>
                <a:lnTo>
                  <a:pt x="5557796" y="1877671"/>
                </a:lnTo>
                <a:cubicBezTo>
                  <a:pt x="5557796" y="1892822"/>
                  <a:pt x="5570078" y="1905104"/>
                  <a:pt x="5585229" y="1905104"/>
                </a:cubicBezTo>
                <a:lnTo>
                  <a:pt x="5694955" y="1905104"/>
                </a:lnTo>
                <a:cubicBezTo>
                  <a:pt x="5710106" y="1905104"/>
                  <a:pt x="5722388" y="1892822"/>
                  <a:pt x="5722388" y="1877671"/>
                </a:cubicBezTo>
                <a:lnTo>
                  <a:pt x="5722388" y="1713081"/>
                </a:lnTo>
                <a:cubicBezTo>
                  <a:pt x="5722388" y="1697930"/>
                  <a:pt x="5710106" y="1685648"/>
                  <a:pt x="5694955" y="1685648"/>
                </a:cubicBezTo>
                <a:close/>
                <a:moveTo>
                  <a:pt x="5346242" y="1685648"/>
                </a:moveTo>
                <a:cubicBezTo>
                  <a:pt x="5331091" y="1685648"/>
                  <a:pt x="5318809" y="1697930"/>
                  <a:pt x="5318809" y="1713081"/>
                </a:cubicBezTo>
                <a:lnTo>
                  <a:pt x="5318809" y="1877671"/>
                </a:lnTo>
                <a:cubicBezTo>
                  <a:pt x="5318809" y="1892822"/>
                  <a:pt x="5331091" y="1905104"/>
                  <a:pt x="5346242" y="1905104"/>
                </a:cubicBezTo>
                <a:lnTo>
                  <a:pt x="5455968" y="1905104"/>
                </a:lnTo>
                <a:cubicBezTo>
                  <a:pt x="5471119" y="1905104"/>
                  <a:pt x="5483401" y="1892822"/>
                  <a:pt x="5483401" y="1877671"/>
                </a:cubicBezTo>
                <a:lnTo>
                  <a:pt x="5483401" y="1713081"/>
                </a:lnTo>
                <a:cubicBezTo>
                  <a:pt x="5483401" y="1697930"/>
                  <a:pt x="5471119" y="1685648"/>
                  <a:pt x="5455968" y="1685648"/>
                </a:cubicBezTo>
                <a:close/>
                <a:moveTo>
                  <a:pt x="5107255" y="1685648"/>
                </a:moveTo>
                <a:cubicBezTo>
                  <a:pt x="5092104" y="1685648"/>
                  <a:pt x="5079822" y="1697930"/>
                  <a:pt x="5079822" y="1713081"/>
                </a:cubicBezTo>
                <a:lnTo>
                  <a:pt x="5079822" y="1877671"/>
                </a:lnTo>
                <a:cubicBezTo>
                  <a:pt x="5079822" y="1892822"/>
                  <a:pt x="5092104" y="1905104"/>
                  <a:pt x="5107255" y="1905104"/>
                </a:cubicBezTo>
                <a:lnTo>
                  <a:pt x="5216981" y="1905104"/>
                </a:lnTo>
                <a:cubicBezTo>
                  <a:pt x="5232132" y="1905104"/>
                  <a:pt x="5244414" y="1892822"/>
                  <a:pt x="5244414" y="1877671"/>
                </a:cubicBezTo>
                <a:lnTo>
                  <a:pt x="5244414" y="1713081"/>
                </a:lnTo>
                <a:cubicBezTo>
                  <a:pt x="5244414" y="1697930"/>
                  <a:pt x="5232132" y="1685648"/>
                  <a:pt x="5216981" y="1685648"/>
                </a:cubicBezTo>
                <a:close/>
                <a:moveTo>
                  <a:pt x="4870116" y="1685648"/>
                </a:moveTo>
                <a:cubicBezTo>
                  <a:pt x="4854965" y="1685648"/>
                  <a:pt x="4842683" y="1697930"/>
                  <a:pt x="4842683" y="1713081"/>
                </a:cubicBezTo>
                <a:lnTo>
                  <a:pt x="4842683" y="1877671"/>
                </a:lnTo>
                <a:cubicBezTo>
                  <a:pt x="4842683" y="1892822"/>
                  <a:pt x="4854965" y="1905104"/>
                  <a:pt x="4870116" y="1905104"/>
                </a:cubicBezTo>
                <a:lnTo>
                  <a:pt x="4979842" y="1905104"/>
                </a:lnTo>
                <a:cubicBezTo>
                  <a:pt x="4994993" y="1905104"/>
                  <a:pt x="5007275" y="1892822"/>
                  <a:pt x="5007275" y="1877671"/>
                </a:cubicBezTo>
                <a:lnTo>
                  <a:pt x="5007275" y="1713081"/>
                </a:lnTo>
                <a:cubicBezTo>
                  <a:pt x="5007275" y="1697930"/>
                  <a:pt x="4994993" y="1685648"/>
                  <a:pt x="4979842" y="1685648"/>
                </a:cubicBezTo>
                <a:close/>
                <a:moveTo>
                  <a:pt x="4632977" y="1685648"/>
                </a:moveTo>
                <a:cubicBezTo>
                  <a:pt x="4617826" y="1685648"/>
                  <a:pt x="4605544" y="1697930"/>
                  <a:pt x="4605544" y="1713081"/>
                </a:cubicBezTo>
                <a:lnTo>
                  <a:pt x="4605544" y="1877671"/>
                </a:lnTo>
                <a:cubicBezTo>
                  <a:pt x="4605544" y="1892822"/>
                  <a:pt x="4617826" y="1905104"/>
                  <a:pt x="4632977" y="1905104"/>
                </a:cubicBezTo>
                <a:lnTo>
                  <a:pt x="4742703" y="1905104"/>
                </a:lnTo>
                <a:cubicBezTo>
                  <a:pt x="4757854" y="1905104"/>
                  <a:pt x="4770136" y="1892822"/>
                  <a:pt x="4770136" y="1877671"/>
                </a:cubicBezTo>
                <a:lnTo>
                  <a:pt x="4770136" y="1713081"/>
                </a:lnTo>
                <a:cubicBezTo>
                  <a:pt x="4770136" y="1697930"/>
                  <a:pt x="4757854" y="1685648"/>
                  <a:pt x="4742703" y="1685648"/>
                </a:cubicBezTo>
                <a:close/>
                <a:moveTo>
                  <a:pt x="4392186" y="1685648"/>
                </a:moveTo>
                <a:cubicBezTo>
                  <a:pt x="4377035" y="1685648"/>
                  <a:pt x="4364753" y="1697930"/>
                  <a:pt x="4364753" y="1713081"/>
                </a:cubicBezTo>
                <a:lnTo>
                  <a:pt x="4364753" y="1877671"/>
                </a:lnTo>
                <a:cubicBezTo>
                  <a:pt x="4364753" y="1892822"/>
                  <a:pt x="4377035" y="1905104"/>
                  <a:pt x="4392186" y="1905104"/>
                </a:cubicBezTo>
                <a:lnTo>
                  <a:pt x="4501912" y="1905104"/>
                </a:lnTo>
                <a:cubicBezTo>
                  <a:pt x="4517063" y="1905104"/>
                  <a:pt x="4529345" y="1892822"/>
                  <a:pt x="4529345" y="1877671"/>
                </a:cubicBezTo>
                <a:lnTo>
                  <a:pt x="4529345" y="1713081"/>
                </a:lnTo>
                <a:cubicBezTo>
                  <a:pt x="4529345" y="1697930"/>
                  <a:pt x="4517063" y="1685648"/>
                  <a:pt x="4501912" y="1685648"/>
                </a:cubicBezTo>
                <a:close/>
                <a:moveTo>
                  <a:pt x="2726155" y="1685648"/>
                </a:moveTo>
                <a:cubicBezTo>
                  <a:pt x="2711004" y="1685648"/>
                  <a:pt x="2698722" y="1697930"/>
                  <a:pt x="2698722" y="1713081"/>
                </a:cubicBezTo>
                <a:lnTo>
                  <a:pt x="2698722" y="1877671"/>
                </a:lnTo>
                <a:cubicBezTo>
                  <a:pt x="2698722" y="1892822"/>
                  <a:pt x="2711004" y="1905104"/>
                  <a:pt x="2726155" y="1905104"/>
                </a:cubicBezTo>
                <a:lnTo>
                  <a:pt x="2835882" y="1905104"/>
                </a:lnTo>
                <a:cubicBezTo>
                  <a:pt x="2851033" y="1905104"/>
                  <a:pt x="2863315" y="1892822"/>
                  <a:pt x="2863315" y="1877671"/>
                </a:cubicBezTo>
                <a:lnTo>
                  <a:pt x="2863315" y="1713081"/>
                </a:lnTo>
                <a:cubicBezTo>
                  <a:pt x="2863315" y="1697930"/>
                  <a:pt x="2851033" y="1685648"/>
                  <a:pt x="2835882" y="1685648"/>
                </a:cubicBezTo>
                <a:close/>
                <a:moveTo>
                  <a:pt x="2487167" y="1685648"/>
                </a:moveTo>
                <a:cubicBezTo>
                  <a:pt x="2472016" y="1685648"/>
                  <a:pt x="2459734" y="1697930"/>
                  <a:pt x="2459734" y="1713081"/>
                </a:cubicBezTo>
                <a:lnTo>
                  <a:pt x="2459734" y="1877671"/>
                </a:lnTo>
                <a:cubicBezTo>
                  <a:pt x="2459734" y="1892822"/>
                  <a:pt x="2472016" y="1905104"/>
                  <a:pt x="2487167" y="1905104"/>
                </a:cubicBezTo>
                <a:lnTo>
                  <a:pt x="2596894" y="1905104"/>
                </a:lnTo>
                <a:cubicBezTo>
                  <a:pt x="2612045" y="1905104"/>
                  <a:pt x="2624327" y="1892822"/>
                  <a:pt x="2624327" y="1877671"/>
                </a:cubicBezTo>
                <a:lnTo>
                  <a:pt x="2624327" y="1713081"/>
                </a:lnTo>
                <a:cubicBezTo>
                  <a:pt x="2624327" y="1697930"/>
                  <a:pt x="2612045" y="1685648"/>
                  <a:pt x="2596894" y="1685648"/>
                </a:cubicBezTo>
                <a:close/>
                <a:moveTo>
                  <a:pt x="2248180" y="1685648"/>
                </a:moveTo>
                <a:cubicBezTo>
                  <a:pt x="2233028" y="1685648"/>
                  <a:pt x="2220746" y="1697930"/>
                  <a:pt x="2220746" y="1713081"/>
                </a:cubicBezTo>
                <a:lnTo>
                  <a:pt x="2220746" y="1877671"/>
                </a:lnTo>
                <a:cubicBezTo>
                  <a:pt x="2220746" y="1892822"/>
                  <a:pt x="2233028" y="1905104"/>
                  <a:pt x="2248180" y="1905104"/>
                </a:cubicBezTo>
                <a:lnTo>
                  <a:pt x="2357906" y="1905104"/>
                </a:lnTo>
                <a:cubicBezTo>
                  <a:pt x="2373057" y="1905104"/>
                  <a:pt x="2385339" y="1892822"/>
                  <a:pt x="2385339" y="1877671"/>
                </a:cubicBezTo>
                <a:lnTo>
                  <a:pt x="2385339" y="1713081"/>
                </a:lnTo>
                <a:cubicBezTo>
                  <a:pt x="2385339" y="1697930"/>
                  <a:pt x="2373057" y="1685648"/>
                  <a:pt x="2357906" y="1685648"/>
                </a:cubicBezTo>
                <a:close/>
                <a:moveTo>
                  <a:pt x="2011039" y="1685648"/>
                </a:moveTo>
                <a:cubicBezTo>
                  <a:pt x="1995889" y="1685648"/>
                  <a:pt x="1983607" y="1697930"/>
                  <a:pt x="1983607" y="1713081"/>
                </a:cubicBezTo>
                <a:lnTo>
                  <a:pt x="1983607" y="1877671"/>
                </a:lnTo>
                <a:cubicBezTo>
                  <a:pt x="1983607" y="1892822"/>
                  <a:pt x="1995889" y="1905104"/>
                  <a:pt x="2011039" y="1905104"/>
                </a:cubicBezTo>
                <a:lnTo>
                  <a:pt x="2120766" y="1905104"/>
                </a:lnTo>
                <a:cubicBezTo>
                  <a:pt x="2135917" y="1905104"/>
                  <a:pt x="2148199" y="1892822"/>
                  <a:pt x="2148199" y="1877671"/>
                </a:cubicBezTo>
                <a:lnTo>
                  <a:pt x="2148199" y="1713081"/>
                </a:lnTo>
                <a:cubicBezTo>
                  <a:pt x="2148199" y="1697930"/>
                  <a:pt x="2135917" y="1685648"/>
                  <a:pt x="2120766" y="1685648"/>
                </a:cubicBezTo>
                <a:close/>
                <a:moveTo>
                  <a:pt x="1773900" y="1685648"/>
                </a:moveTo>
                <a:cubicBezTo>
                  <a:pt x="1758749" y="1685648"/>
                  <a:pt x="1746466" y="1697930"/>
                  <a:pt x="1746466" y="1713081"/>
                </a:cubicBezTo>
                <a:lnTo>
                  <a:pt x="1746466" y="1877671"/>
                </a:lnTo>
                <a:cubicBezTo>
                  <a:pt x="1746466" y="1892822"/>
                  <a:pt x="1758749" y="1905104"/>
                  <a:pt x="1773900" y="1905104"/>
                </a:cubicBezTo>
                <a:lnTo>
                  <a:pt x="1883626" y="1905104"/>
                </a:lnTo>
                <a:cubicBezTo>
                  <a:pt x="1898777" y="1905104"/>
                  <a:pt x="1911059" y="1892822"/>
                  <a:pt x="1911059" y="1877671"/>
                </a:cubicBezTo>
                <a:lnTo>
                  <a:pt x="1911059" y="1713081"/>
                </a:lnTo>
                <a:cubicBezTo>
                  <a:pt x="1911059" y="1697930"/>
                  <a:pt x="1898777" y="1685648"/>
                  <a:pt x="1883626" y="1685648"/>
                </a:cubicBezTo>
                <a:close/>
                <a:moveTo>
                  <a:pt x="1533110" y="1685648"/>
                </a:moveTo>
                <a:cubicBezTo>
                  <a:pt x="1517960" y="1685648"/>
                  <a:pt x="1505677" y="1697930"/>
                  <a:pt x="1505677" y="1713081"/>
                </a:cubicBezTo>
                <a:lnTo>
                  <a:pt x="1505677" y="1877671"/>
                </a:lnTo>
                <a:cubicBezTo>
                  <a:pt x="1505677" y="1892822"/>
                  <a:pt x="1517960" y="1905104"/>
                  <a:pt x="1533110" y="1905104"/>
                </a:cubicBezTo>
                <a:lnTo>
                  <a:pt x="1642835" y="1905104"/>
                </a:lnTo>
                <a:cubicBezTo>
                  <a:pt x="1657986" y="1905104"/>
                  <a:pt x="1670268" y="1892822"/>
                  <a:pt x="1670268" y="1877671"/>
                </a:cubicBezTo>
                <a:lnTo>
                  <a:pt x="1670268" y="1713081"/>
                </a:lnTo>
                <a:cubicBezTo>
                  <a:pt x="1670268" y="1697930"/>
                  <a:pt x="1657986" y="1685648"/>
                  <a:pt x="1642835" y="1685648"/>
                </a:cubicBezTo>
                <a:close/>
                <a:moveTo>
                  <a:pt x="1992548" y="404668"/>
                </a:moveTo>
                <a:cubicBezTo>
                  <a:pt x="1947492" y="404668"/>
                  <a:pt x="1910966" y="441193"/>
                  <a:pt x="1910966" y="486249"/>
                </a:cubicBezTo>
                <a:lnTo>
                  <a:pt x="1910966" y="742640"/>
                </a:lnTo>
                <a:lnTo>
                  <a:pt x="1910966" y="812560"/>
                </a:lnTo>
                <a:lnTo>
                  <a:pt x="1910966" y="1185496"/>
                </a:lnTo>
                <a:lnTo>
                  <a:pt x="1910966" y="1255416"/>
                </a:lnTo>
                <a:lnTo>
                  <a:pt x="1910966" y="1511808"/>
                </a:lnTo>
                <a:cubicBezTo>
                  <a:pt x="1910966" y="1556863"/>
                  <a:pt x="1947492" y="1593388"/>
                  <a:pt x="1992548" y="1593388"/>
                </a:cubicBezTo>
                <a:lnTo>
                  <a:pt x="3018111" y="1593388"/>
                </a:lnTo>
                <a:cubicBezTo>
                  <a:pt x="3063167" y="1593388"/>
                  <a:pt x="3099692" y="1556863"/>
                  <a:pt x="3099692" y="1511808"/>
                </a:cubicBezTo>
                <a:lnTo>
                  <a:pt x="3099692" y="1255416"/>
                </a:lnTo>
                <a:lnTo>
                  <a:pt x="3099692" y="1185496"/>
                </a:lnTo>
                <a:lnTo>
                  <a:pt x="3099692" y="812560"/>
                </a:lnTo>
                <a:lnTo>
                  <a:pt x="3099692" y="742640"/>
                </a:lnTo>
                <a:lnTo>
                  <a:pt x="3099692" y="486249"/>
                </a:lnTo>
                <a:cubicBezTo>
                  <a:pt x="3099692" y="441193"/>
                  <a:pt x="3063167" y="404668"/>
                  <a:pt x="3018111" y="404668"/>
                </a:cubicBezTo>
                <a:close/>
                <a:moveTo>
                  <a:pt x="4850689" y="404607"/>
                </a:moveTo>
                <a:cubicBezTo>
                  <a:pt x="4805633" y="404607"/>
                  <a:pt x="4769108" y="441132"/>
                  <a:pt x="4769108" y="486188"/>
                </a:cubicBezTo>
                <a:lnTo>
                  <a:pt x="4769108" y="742579"/>
                </a:lnTo>
                <a:lnTo>
                  <a:pt x="4769108" y="812499"/>
                </a:lnTo>
                <a:lnTo>
                  <a:pt x="4769108" y="1185435"/>
                </a:lnTo>
                <a:lnTo>
                  <a:pt x="4769108" y="1255355"/>
                </a:lnTo>
                <a:lnTo>
                  <a:pt x="4769108" y="1511747"/>
                </a:lnTo>
                <a:cubicBezTo>
                  <a:pt x="4769108" y="1556802"/>
                  <a:pt x="4805633" y="1593327"/>
                  <a:pt x="4850689" y="1593327"/>
                </a:cubicBezTo>
                <a:lnTo>
                  <a:pt x="5876248" y="1593327"/>
                </a:lnTo>
                <a:cubicBezTo>
                  <a:pt x="5921303" y="1593327"/>
                  <a:pt x="5957828" y="1556802"/>
                  <a:pt x="5957828" y="1511747"/>
                </a:cubicBezTo>
                <a:lnTo>
                  <a:pt x="5957828" y="1255355"/>
                </a:lnTo>
                <a:lnTo>
                  <a:pt x="5957828" y="1185435"/>
                </a:lnTo>
                <a:lnTo>
                  <a:pt x="5957828" y="812499"/>
                </a:lnTo>
                <a:lnTo>
                  <a:pt x="5957828" y="742579"/>
                </a:lnTo>
                <a:lnTo>
                  <a:pt x="5957828" y="486188"/>
                </a:lnTo>
                <a:cubicBezTo>
                  <a:pt x="5957828" y="441132"/>
                  <a:pt x="5921303" y="404607"/>
                  <a:pt x="5876248" y="404607"/>
                </a:cubicBezTo>
                <a:close/>
                <a:moveTo>
                  <a:pt x="6287168" y="400074"/>
                </a:moveTo>
                <a:cubicBezTo>
                  <a:pt x="6242112" y="400074"/>
                  <a:pt x="6205587" y="436599"/>
                  <a:pt x="6205587" y="481655"/>
                </a:cubicBezTo>
                <a:lnTo>
                  <a:pt x="6205587" y="738046"/>
                </a:lnTo>
                <a:lnTo>
                  <a:pt x="6205587" y="807966"/>
                </a:lnTo>
                <a:lnTo>
                  <a:pt x="6205587" y="1180902"/>
                </a:lnTo>
                <a:lnTo>
                  <a:pt x="6205587" y="1250822"/>
                </a:lnTo>
                <a:lnTo>
                  <a:pt x="6205587" y="1507214"/>
                </a:lnTo>
                <a:cubicBezTo>
                  <a:pt x="6205587" y="1552269"/>
                  <a:pt x="6242112" y="1588794"/>
                  <a:pt x="6287168" y="1588794"/>
                </a:cubicBezTo>
                <a:lnTo>
                  <a:pt x="7312727" y="1588794"/>
                </a:lnTo>
                <a:cubicBezTo>
                  <a:pt x="7357782" y="1588794"/>
                  <a:pt x="7394307" y="1552269"/>
                  <a:pt x="7394307" y="1507214"/>
                </a:cubicBezTo>
                <a:lnTo>
                  <a:pt x="7394307" y="1250822"/>
                </a:lnTo>
                <a:lnTo>
                  <a:pt x="7394307" y="1180902"/>
                </a:lnTo>
                <a:lnTo>
                  <a:pt x="7394307" y="807966"/>
                </a:lnTo>
                <a:lnTo>
                  <a:pt x="7394307" y="738046"/>
                </a:lnTo>
                <a:lnTo>
                  <a:pt x="7394307" y="481655"/>
                </a:lnTo>
                <a:cubicBezTo>
                  <a:pt x="7394307" y="436599"/>
                  <a:pt x="7357782" y="400074"/>
                  <a:pt x="7312727" y="400074"/>
                </a:cubicBezTo>
                <a:close/>
                <a:moveTo>
                  <a:pt x="9145322" y="400013"/>
                </a:moveTo>
                <a:cubicBezTo>
                  <a:pt x="9100266" y="400013"/>
                  <a:pt x="9063741" y="436538"/>
                  <a:pt x="9063741" y="481594"/>
                </a:cubicBezTo>
                <a:lnTo>
                  <a:pt x="9063741" y="737985"/>
                </a:lnTo>
                <a:lnTo>
                  <a:pt x="9063741" y="807905"/>
                </a:lnTo>
                <a:lnTo>
                  <a:pt x="9063741" y="1180841"/>
                </a:lnTo>
                <a:lnTo>
                  <a:pt x="9063741" y="1250761"/>
                </a:lnTo>
                <a:lnTo>
                  <a:pt x="9063741" y="1507153"/>
                </a:lnTo>
                <a:cubicBezTo>
                  <a:pt x="9063741" y="1552208"/>
                  <a:pt x="9100266" y="1588733"/>
                  <a:pt x="9145322" y="1588733"/>
                </a:cubicBezTo>
                <a:lnTo>
                  <a:pt x="10170880" y="1588733"/>
                </a:lnTo>
                <a:cubicBezTo>
                  <a:pt x="10215936" y="1588733"/>
                  <a:pt x="10252461" y="1552208"/>
                  <a:pt x="10252461" y="1507153"/>
                </a:cubicBezTo>
                <a:lnTo>
                  <a:pt x="10252461" y="1250761"/>
                </a:lnTo>
                <a:lnTo>
                  <a:pt x="10252461" y="1180841"/>
                </a:lnTo>
                <a:lnTo>
                  <a:pt x="10252461" y="807905"/>
                </a:lnTo>
                <a:lnTo>
                  <a:pt x="10252461" y="737985"/>
                </a:lnTo>
                <a:lnTo>
                  <a:pt x="10252461" y="481594"/>
                </a:lnTo>
                <a:cubicBezTo>
                  <a:pt x="10252461" y="436538"/>
                  <a:pt x="10215936" y="400013"/>
                  <a:pt x="10170880" y="400013"/>
                </a:cubicBezTo>
                <a:close/>
                <a:moveTo>
                  <a:pt x="563100" y="400013"/>
                </a:moveTo>
                <a:cubicBezTo>
                  <a:pt x="518044" y="400013"/>
                  <a:pt x="481519" y="436538"/>
                  <a:pt x="481519" y="481594"/>
                </a:cubicBezTo>
                <a:lnTo>
                  <a:pt x="481519" y="737985"/>
                </a:lnTo>
                <a:lnTo>
                  <a:pt x="481519" y="807905"/>
                </a:lnTo>
                <a:lnTo>
                  <a:pt x="481519" y="1180841"/>
                </a:lnTo>
                <a:lnTo>
                  <a:pt x="481519" y="1250761"/>
                </a:lnTo>
                <a:lnTo>
                  <a:pt x="481519" y="1507153"/>
                </a:lnTo>
                <a:cubicBezTo>
                  <a:pt x="481519" y="1552208"/>
                  <a:pt x="518044" y="1588733"/>
                  <a:pt x="563100" y="1588733"/>
                </a:cubicBezTo>
                <a:lnTo>
                  <a:pt x="1588656" y="1588733"/>
                </a:lnTo>
                <a:cubicBezTo>
                  <a:pt x="1633711" y="1588733"/>
                  <a:pt x="1670236" y="1552208"/>
                  <a:pt x="1670236" y="1507153"/>
                </a:cubicBezTo>
                <a:lnTo>
                  <a:pt x="1670236" y="1250761"/>
                </a:lnTo>
                <a:lnTo>
                  <a:pt x="1670236" y="1180841"/>
                </a:lnTo>
                <a:lnTo>
                  <a:pt x="1670236" y="807905"/>
                </a:lnTo>
                <a:lnTo>
                  <a:pt x="1670236" y="737985"/>
                </a:lnTo>
                <a:lnTo>
                  <a:pt x="1670236" y="481594"/>
                </a:lnTo>
                <a:cubicBezTo>
                  <a:pt x="1670236" y="436538"/>
                  <a:pt x="1633711" y="400013"/>
                  <a:pt x="1588656" y="400013"/>
                </a:cubicBezTo>
                <a:close/>
                <a:moveTo>
                  <a:pt x="3422003" y="393523"/>
                </a:moveTo>
                <a:cubicBezTo>
                  <a:pt x="3376947" y="393523"/>
                  <a:pt x="3340422" y="430048"/>
                  <a:pt x="3340422" y="475104"/>
                </a:cubicBezTo>
                <a:lnTo>
                  <a:pt x="3340422" y="731495"/>
                </a:lnTo>
                <a:lnTo>
                  <a:pt x="3340422" y="801415"/>
                </a:lnTo>
                <a:lnTo>
                  <a:pt x="3340422" y="1174351"/>
                </a:lnTo>
                <a:lnTo>
                  <a:pt x="3340422" y="1244271"/>
                </a:lnTo>
                <a:lnTo>
                  <a:pt x="3340422" y="1500663"/>
                </a:lnTo>
                <a:cubicBezTo>
                  <a:pt x="3340422" y="1545718"/>
                  <a:pt x="3376947" y="1582243"/>
                  <a:pt x="3422003" y="1582243"/>
                </a:cubicBezTo>
                <a:lnTo>
                  <a:pt x="4447543" y="1582243"/>
                </a:lnTo>
                <a:cubicBezTo>
                  <a:pt x="4492598" y="1582243"/>
                  <a:pt x="4529123" y="1545718"/>
                  <a:pt x="4529123" y="1500663"/>
                </a:cubicBezTo>
                <a:lnTo>
                  <a:pt x="4529123" y="1244271"/>
                </a:lnTo>
                <a:lnTo>
                  <a:pt x="4529123" y="1174351"/>
                </a:lnTo>
                <a:lnTo>
                  <a:pt x="4529123" y="801415"/>
                </a:lnTo>
                <a:lnTo>
                  <a:pt x="4529123" y="731495"/>
                </a:lnTo>
                <a:lnTo>
                  <a:pt x="4529123" y="475104"/>
                </a:lnTo>
                <a:cubicBezTo>
                  <a:pt x="4529123" y="430048"/>
                  <a:pt x="4492598" y="393523"/>
                  <a:pt x="4447543" y="393523"/>
                </a:cubicBezTo>
                <a:close/>
                <a:moveTo>
                  <a:pt x="7716617" y="388929"/>
                </a:moveTo>
                <a:cubicBezTo>
                  <a:pt x="7671561" y="388929"/>
                  <a:pt x="7635036" y="425454"/>
                  <a:pt x="7635036" y="470510"/>
                </a:cubicBezTo>
                <a:lnTo>
                  <a:pt x="7635036" y="726901"/>
                </a:lnTo>
                <a:lnTo>
                  <a:pt x="7635036" y="796821"/>
                </a:lnTo>
                <a:lnTo>
                  <a:pt x="7635036" y="1169757"/>
                </a:lnTo>
                <a:lnTo>
                  <a:pt x="7635036" y="1239677"/>
                </a:lnTo>
                <a:lnTo>
                  <a:pt x="7635036" y="1496069"/>
                </a:lnTo>
                <a:cubicBezTo>
                  <a:pt x="7635036" y="1541124"/>
                  <a:pt x="7671561" y="1577649"/>
                  <a:pt x="7716617" y="1577649"/>
                </a:cubicBezTo>
                <a:lnTo>
                  <a:pt x="8742175" y="1577649"/>
                </a:lnTo>
                <a:cubicBezTo>
                  <a:pt x="8787231" y="1577649"/>
                  <a:pt x="8823756" y="1541124"/>
                  <a:pt x="8823756" y="1496069"/>
                </a:cubicBezTo>
                <a:lnTo>
                  <a:pt x="8823756" y="1239677"/>
                </a:lnTo>
                <a:lnTo>
                  <a:pt x="8823756" y="1169757"/>
                </a:lnTo>
                <a:lnTo>
                  <a:pt x="8823756" y="796821"/>
                </a:lnTo>
                <a:lnTo>
                  <a:pt x="8823756" y="726901"/>
                </a:lnTo>
                <a:lnTo>
                  <a:pt x="8823756" y="470510"/>
                </a:lnTo>
                <a:cubicBezTo>
                  <a:pt x="8823756" y="425454"/>
                  <a:pt x="8787231" y="388929"/>
                  <a:pt x="8742175" y="388929"/>
                </a:cubicBezTo>
                <a:close/>
                <a:moveTo>
                  <a:pt x="4161332" y="85147"/>
                </a:moveTo>
                <a:cubicBezTo>
                  <a:pt x="4146181" y="85147"/>
                  <a:pt x="4133899" y="97429"/>
                  <a:pt x="4133899" y="112580"/>
                </a:cubicBezTo>
                <a:lnTo>
                  <a:pt x="4133899" y="277170"/>
                </a:lnTo>
                <a:cubicBezTo>
                  <a:pt x="4133899" y="292321"/>
                  <a:pt x="4146181" y="304603"/>
                  <a:pt x="4161332" y="304603"/>
                </a:cubicBezTo>
                <a:lnTo>
                  <a:pt x="4271058" y="304603"/>
                </a:lnTo>
                <a:cubicBezTo>
                  <a:pt x="4286209" y="304603"/>
                  <a:pt x="4298491" y="292321"/>
                  <a:pt x="4298491" y="277170"/>
                </a:cubicBezTo>
                <a:lnTo>
                  <a:pt x="4298491" y="112580"/>
                </a:lnTo>
                <a:cubicBezTo>
                  <a:pt x="4298491" y="97429"/>
                  <a:pt x="4286209" y="85147"/>
                  <a:pt x="4271058" y="85147"/>
                </a:cubicBezTo>
                <a:close/>
                <a:moveTo>
                  <a:pt x="3922345" y="85147"/>
                </a:moveTo>
                <a:cubicBezTo>
                  <a:pt x="3907194" y="85147"/>
                  <a:pt x="3894912" y="97429"/>
                  <a:pt x="3894912" y="112580"/>
                </a:cubicBezTo>
                <a:lnTo>
                  <a:pt x="3894912" y="277170"/>
                </a:lnTo>
                <a:cubicBezTo>
                  <a:pt x="3894912" y="292321"/>
                  <a:pt x="3907194" y="304603"/>
                  <a:pt x="3922345" y="304603"/>
                </a:cubicBezTo>
                <a:lnTo>
                  <a:pt x="4032071" y="304603"/>
                </a:lnTo>
                <a:cubicBezTo>
                  <a:pt x="4047222" y="304603"/>
                  <a:pt x="4059504" y="292321"/>
                  <a:pt x="4059504" y="277170"/>
                </a:cubicBezTo>
                <a:lnTo>
                  <a:pt x="4059504" y="112580"/>
                </a:lnTo>
                <a:cubicBezTo>
                  <a:pt x="4059504" y="97429"/>
                  <a:pt x="4047222" y="85147"/>
                  <a:pt x="4032071" y="85147"/>
                </a:cubicBezTo>
                <a:close/>
                <a:moveTo>
                  <a:pt x="3683358" y="85147"/>
                </a:moveTo>
                <a:cubicBezTo>
                  <a:pt x="3668207" y="85147"/>
                  <a:pt x="3655925" y="97429"/>
                  <a:pt x="3655925" y="112580"/>
                </a:cubicBezTo>
                <a:lnTo>
                  <a:pt x="3655925" y="277170"/>
                </a:lnTo>
                <a:cubicBezTo>
                  <a:pt x="3655925" y="292321"/>
                  <a:pt x="3668207" y="304603"/>
                  <a:pt x="3683358" y="304603"/>
                </a:cubicBezTo>
                <a:lnTo>
                  <a:pt x="3793084" y="304603"/>
                </a:lnTo>
                <a:cubicBezTo>
                  <a:pt x="3808235" y="304603"/>
                  <a:pt x="3820517" y="292321"/>
                  <a:pt x="3820517" y="277170"/>
                </a:cubicBezTo>
                <a:lnTo>
                  <a:pt x="3820517" y="112580"/>
                </a:lnTo>
                <a:cubicBezTo>
                  <a:pt x="3820517" y="97429"/>
                  <a:pt x="3808235" y="85147"/>
                  <a:pt x="3793084" y="85147"/>
                </a:cubicBezTo>
                <a:close/>
                <a:moveTo>
                  <a:pt x="3446227" y="85147"/>
                </a:moveTo>
                <a:cubicBezTo>
                  <a:pt x="3431075" y="85147"/>
                  <a:pt x="3418793" y="97429"/>
                  <a:pt x="3418793" y="112580"/>
                </a:cubicBezTo>
                <a:lnTo>
                  <a:pt x="3418793" y="277170"/>
                </a:lnTo>
                <a:cubicBezTo>
                  <a:pt x="3418793" y="292321"/>
                  <a:pt x="3431075" y="304603"/>
                  <a:pt x="3446227" y="304603"/>
                </a:cubicBezTo>
                <a:lnTo>
                  <a:pt x="3555945" y="304603"/>
                </a:lnTo>
                <a:cubicBezTo>
                  <a:pt x="3571096" y="304603"/>
                  <a:pt x="3583378" y="292321"/>
                  <a:pt x="3583378" y="277170"/>
                </a:cubicBezTo>
                <a:lnTo>
                  <a:pt x="3583378" y="112580"/>
                </a:lnTo>
                <a:cubicBezTo>
                  <a:pt x="3583378" y="97429"/>
                  <a:pt x="3571096" y="85147"/>
                  <a:pt x="3555945" y="85147"/>
                </a:cubicBezTo>
                <a:close/>
                <a:moveTo>
                  <a:pt x="3209087" y="85147"/>
                </a:moveTo>
                <a:cubicBezTo>
                  <a:pt x="3193936" y="85147"/>
                  <a:pt x="3181654" y="97429"/>
                  <a:pt x="3181654" y="112580"/>
                </a:cubicBezTo>
                <a:lnTo>
                  <a:pt x="3181654" y="277170"/>
                </a:lnTo>
                <a:cubicBezTo>
                  <a:pt x="3181654" y="292321"/>
                  <a:pt x="3193936" y="304603"/>
                  <a:pt x="3209087" y="304603"/>
                </a:cubicBezTo>
                <a:lnTo>
                  <a:pt x="3318813" y="304603"/>
                </a:lnTo>
                <a:cubicBezTo>
                  <a:pt x="3333965" y="304603"/>
                  <a:pt x="3346247" y="292321"/>
                  <a:pt x="3346247" y="277170"/>
                </a:cubicBezTo>
                <a:lnTo>
                  <a:pt x="3346247" y="112580"/>
                </a:lnTo>
                <a:cubicBezTo>
                  <a:pt x="3346247" y="97429"/>
                  <a:pt x="3333965" y="85147"/>
                  <a:pt x="3318813" y="85147"/>
                </a:cubicBezTo>
                <a:close/>
                <a:moveTo>
                  <a:pt x="2968296" y="85147"/>
                </a:moveTo>
                <a:cubicBezTo>
                  <a:pt x="2953145" y="85147"/>
                  <a:pt x="2940863" y="97429"/>
                  <a:pt x="2940863" y="112580"/>
                </a:cubicBezTo>
                <a:lnTo>
                  <a:pt x="2940863" y="277170"/>
                </a:lnTo>
                <a:cubicBezTo>
                  <a:pt x="2940863" y="292321"/>
                  <a:pt x="2953145" y="304603"/>
                  <a:pt x="2968296" y="304603"/>
                </a:cubicBezTo>
                <a:lnTo>
                  <a:pt x="3078022" y="304603"/>
                </a:lnTo>
                <a:cubicBezTo>
                  <a:pt x="3093173" y="304603"/>
                  <a:pt x="3105455" y="292321"/>
                  <a:pt x="3105455" y="277170"/>
                </a:cubicBezTo>
                <a:lnTo>
                  <a:pt x="3105455" y="112580"/>
                </a:lnTo>
                <a:cubicBezTo>
                  <a:pt x="3105455" y="97429"/>
                  <a:pt x="3093173" y="85147"/>
                  <a:pt x="3078022" y="85147"/>
                </a:cubicBezTo>
                <a:close/>
                <a:moveTo>
                  <a:pt x="1302245" y="85147"/>
                </a:moveTo>
                <a:cubicBezTo>
                  <a:pt x="1287094" y="85147"/>
                  <a:pt x="1274812" y="97429"/>
                  <a:pt x="1274812" y="112580"/>
                </a:cubicBezTo>
                <a:lnTo>
                  <a:pt x="1274812" y="277170"/>
                </a:lnTo>
                <a:cubicBezTo>
                  <a:pt x="1274812" y="292321"/>
                  <a:pt x="1287094" y="304603"/>
                  <a:pt x="1302245" y="304603"/>
                </a:cubicBezTo>
                <a:lnTo>
                  <a:pt x="1411971" y="304603"/>
                </a:lnTo>
                <a:cubicBezTo>
                  <a:pt x="1427122" y="304603"/>
                  <a:pt x="1439404" y="292321"/>
                  <a:pt x="1439404" y="277170"/>
                </a:cubicBezTo>
                <a:lnTo>
                  <a:pt x="1439404" y="112580"/>
                </a:lnTo>
                <a:cubicBezTo>
                  <a:pt x="1439404" y="97429"/>
                  <a:pt x="1427122" y="85147"/>
                  <a:pt x="1411971" y="85147"/>
                </a:cubicBezTo>
                <a:close/>
                <a:moveTo>
                  <a:pt x="1063258" y="85147"/>
                </a:moveTo>
                <a:cubicBezTo>
                  <a:pt x="1048107" y="85147"/>
                  <a:pt x="1035825" y="97429"/>
                  <a:pt x="1035825" y="112580"/>
                </a:cubicBezTo>
                <a:lnTo>
                  <a:pt x="1035825" y="277170"/>
                </a:lnTo>
                <a:cubicBezTo>
                  <a:pt x="1035825" y="292321"/>
                  <a:pt x="1048107" y="304603"/>
                  <a:pt x="1063258" y="304603"/>
                </a:cubicBezTo>
                <a:lnTo>
                  <a:pt x="1172984" y="304603"/>
                </a:lnTo>
                <a:cubicBezTo>
                  <a:pt x="1188135" y="304603"/>
                  <a:pt x="1200417" y="292321"/>
                  <a:pt x="1200417" y="277170"/>
                </a:cubicBezTo>
                <a:lnTo>
                  <a:pt x="1200417" y="112580"/>
                </a:lnTo>
                <a:cubicBezTo>
                  <a:pt x="1200417" y="97429"/>
                  <a:pt x="1188135" y="85147"/>
                  <a:pt x="1172984" y="85147"/>
                </a:cubicBezTo>
                <a:close/>
                <a:moveTo>
                  <a:pt x="824271" y="85147"/>
                </a:moveTo>
                <a:cubicBezTo>
                  <a:pt x="809120" y="85147"/>
                  <a:pt x="796838" y="97429"/>
                  <a:pt x="796838" y="112580"/>
                </a:cubicBezTo>
                <a:lnTo>
                  <a:pt x="796838" y="277170"/>
                </a:lnTo>
                <a:cubicBezTo>
                  <a:pt x="796838" y="292321"/>
                  <a:pt x="809120" y="304603"/>
                  <a:pt x="824271" y="304603"/>
                </a:cubicBezTo>
                <a:lnTo>
                  <a:pt x="933997" y="304603"/>
                </a:lnTo>
                <a:cubicBezTo>
                  <a:pt x="949148" y="304603"/>
                  <a:pt x="961430" y="292321"/>
                  <a:pt x="961430" y="277170"/>
                </a:cubicBezTo>
                <a:lnTo>
                  <a:pt x="961430" y="112580"/>
                </a:lnTo>
                <a:cubicBezTo>
                  <a:pt x="961430" y="97429"/>
                  <a:pt x="949148" y="85147"/>
                  <a:pt x="933997" y="85147"/>
                </a:cubicBezTo>
                <a:close/>
                <a:moveTo>
                  <a:pt x="587132" y="85147"/>
                </a:moveTo>
                <a:cubicBezTo>
                  <a:pt x="571981" y="85147"/>
                  <a:pt x="559699" y="97429"/>
                  <a:pt x="559699" y="112580"/>
                </a:cubicBezTo>
                <a:lnTo>
                  <a:pt x="559699" y="277170"/>
                </a:lnTo>
                <a:cubicBezTo>
                  <a:pt x="559699" y="292321"/>
                  <a:pt x="571981" y="304603"/>
                  <a:pt x="587132" y="304603"/>
                </a:cubicBezTo>
                <a:lnTo>
                  <a:pt x="696858" y="304603"/>
                </a:lnTo>
                <a:cubicBezTo>
                  <a:pt x="712009" y="304603"/>
                  <a:pt x="724291" y="292321"/>
                  <a:pt x="724291" y="277170"/>
                </a:cubicBezTo>
                <a:lnTo>
                  <a:pt x="724291" y="112580"/>
                </a:lnTo>
                <a:cubicBezTo>
                  <a:pt x="724291" y="97429"/>
                  <a:pt x="712009" y="85147"/>
                  <a:pt x="696858" y="85147"/>
                </a:cubicBezTo>
                <a:close/>
                <a:moveTo>
                  <a:pt x="349993" y="85147"/>
                </a:moveTo>
                <a:cubicBezTo>
                  <a:pt x="334842" y="85147"/>
                  <a:pt x="322560" y="97429"/>
                  <a:pt x="322560" y="112580"/>
                </a:cubicBezTo>
                <a:lnTo>
                  <a:pt x="322560" y="277170"/>
                </a:lnTo>
                <a:cubicBezTo>
                  <a:pt x="322560" y="292321"/>
                  <a:pt x="334842" y="304603"/>
                  <a:pt x="349993" y="304603"/>
                </a:cubicBezTo>
                <a:lnTo>
                  <a:pt x="459719" y="304603"/>
                </a:lnTo>
                <a:cubicBezTo>
                  <a:pt x="474870" y="304603"/>
                  <a:pt x="487152" y="292321"/>
                  <a:pt x="487152" y="277170"/>
                </a:cubicBezTo>
                <a:lnTo>
                  <a:pt x="487152" y="112580"/>
                </a:lnTo>
                <a:cubicBezTo>
                  <a:pt x="487152" y="97429"/>
                  <a:pt x="474870" y="85147"/>
                  <a:pt x="459719" y="85147"/>
                </a:cubicBezTo>
                <a:close/>
                <a:moveTo>
                  <a:pt x="109202" y="85147"/>
                </a:moveTo>
                <a:cubicBezTo>
                  <a:pt x="94051" y="85147"/>
                  <a:pt x="81769" y="97429"/>
                  <a:pt x="81769" y="112580"/>
                </a:cubicBezTo>
                <a:lnTo>
                  <a:pt x="81769" y="277170"/>
                </a:lnTo>
                <a:cubicBezTo>
                  <a:pt x="81769" y="292321"/>
                  <a:pt x="94051" y="304603"/>
                  <a:pt x="109202" y="304603"/>
                </a:cubicBezTo>
                <a:lnTo>
                  <a:pt x="218928" y="304603"/>
                </a:lnTo>
                <a:cubicBezTo>
                  <a:pt x="234079" y="304603"/>
                  <a:pt x="246361" y="292321"/>
                  <a:pt x="246361" y="277170"/>
                </a:cubicBezTo>
                <a:lnTo>
                  <a:pt x="246361" y="112580"/>
                </a:lnTo>
                <a:cubicBezTo>
                  <a:pt x="246361" y="97429"/>
                  <a:pt x="234079" y="85147"/>
                  <a:pt x="218928" y="85147"/>
                </a:cubicBezTo>
                <a:close/>
                <a:moveTo>
                  <a:pt x="10601441" y="80964"/>
                </a:moveTo>
                <a:cubicBezTo>
                  <a:pt x="10586290" y="80964"/>
                  <a:pt x="10574008" y="93246"/>
                  <a:pt x="10574008" y="108397"/>
                </a:cubicBezTo>
                <a:lnTo>
                  <a:pt x="10574008" y="272987"/>
                </a:lnTo>
                <a:cubicBezTo>
                  <a:pt x="10574008" y="288138"/>
                  <a:pt x="10586290" y="300420"/>
                  <a:pt x="10601441" y="300420"/>
                </a:cubicBezTo>
                <a:lnTo>
                  <a:pt x="10711167" y="300420"/>
                </a:lnTo>
                <a:cubicBezTo>
                  <a:pt x="10726318" y="300420"/>
                  <a:pt x="10738600" y="288138"/>
                  <a:pt x="10738600" y="272987"/>
                </a:cubicBezTo>
                <a:lnTo>
                  <a:pt x="10738600" y="108397"/>
                </a:lnTo>
                <a:cubicBezTo>
                  <a:pt x="10738600" y="93246"/>
                  <a:pt x="10726318" y="80964"/>
                  <a:pt x="10711167" y="80964"/>
                </a:cubicBezTo>
                <a:close/>
                <a:moveTo>
                  <a:pt x="10362454" y="80964"/>
                </a:moveTo>
                <a:cubicBezTo>
                  <a:pt x="10347303" y="80964"/>
                  <a:pt x="10335021" y="93246"/>
                  <a:pt x="10335021" y="108397"/>
                </a:cubicBezTo>
                <a:lnTo>
                  <a:pt x="10335021" y="272987"/>
                </a:lnTo>
                <a:cubicBezTo>
                  <a:pt x="10335021" y="288138"/>
                  <a:pt x="10347303" y="300420"/>
                  <a:pt x="10362454" y="300420"/>
                </a:cubicBezTo>
                <a:lnTo>
                  <a:pt x="10472180" y="300420"/>
                </a:lnTo>
                <a:cubicBezTo>
                  <a:pt x="10487331" y="300420"/>
                  <a:pt x="10499613" y="288138"/>
                  <a:pt x="10499613" y="272987"/>
                </a:cubicBezTo>
                <a:lnTo>
                  <a:pt x="10499613" y="108397"/>
                </a:lnTo>
                <a:cubicBezTo>
                  <a:pt x="10499613" y="93246"/>
                  <a:pt x="10487331" y="80964"/>
                  <a:pt x="10472180" y="80964"/>
                </a:cubicBezTo>
                <a:close/>
                <a:moveTo>
                  <a:pt x="10123467" y="80964"/>
                </a:moveTo>
                <a:cubicBezTo>
                  <a:pt x="10108316" y="80964"/>
                  <a:pt x="10096034" y="93246"/>
                  <a:pt x="10096034" y="108397"/>
                </a:cubicBezTo>
                <a:lnTo>
                  <a:pt x="10096034" y="272987"/>
                </a:lnTo>
                <a:cubicBezTo>
                  <a:pt x="10096034" y="288138"/>
                  <a:pt x="10108316" y="300420"/>
                  <a:pt x="10123467" y="300420"/>
                </a:cubicBezTo>
                <a:lnTo>
                  <a:pt x="10233193" y="300420"/>
                </a:lnTo>
                <a:cubicBezTo>
                  <a:pt x="10248344" y="300420"/>
                  <a:pt x="10260626" y="288138"/>
                  <a:pt x="10260626" y="272987"/>
                </a:cubicBezTo>
                <a:lnTo>
                  <a:pt x="10260626" y="108397"/>
                </a:lnTo>
                <a:cubicBezTo>
                  <a:pt x="10260626" y="93246"/>
                  <a:pt x="10248344" y="80964"/>
                  <a:pt x="10233193" y="80964"/>
                </a:cubicBezTo>
                <a:close/>
                <a:moveTo>
                  <a:pt x="9884480" y="80964"/>
                </a:moveTo>
                <a:cubicBezTo>
                  <a:pt x="9869329" y="80964"/>
                  <a:pt x="9857047" y="93246"/>
                  <a:pt x="9857047" y="108397"/>
                </a:cubicBezTo>
                <a:lnTo>
                  <a:pt x="9857047" y="272987"/>
                </a:lnTo>
                <a:cubicBezTo>
                  <a:pt x="9857047" y="288138"/>
                  <a:pt x="9869329" y="300420"/>
                  <a:pt x="9884480" y="300420"/>
                </a:cubicBezTo>
                <a:lnTo>
                  <a:pt x="9994206" y="300420"/>
                </a:lnTo>
                <a:cubicBezTo>
                  <a:pt x="10009357" y="300420"/>
                  <a:pt x="10021639" y="288138"/>
                  <a:pt x="10021639" y="272987"/>
                </a:cubicBezTo>
                <a:lnTo>
                  <a:pt x="10021639" y="108397"/>
                </a:lnTo>
                <a:cubicBezTo>
                  <a:pt x="10021639" y="93246"/>
                  <a:pt x="10009357" y="80964"/>
                  <a:pt x="9994206" y="80964"/>
                </a:cubicBezTo>
                <a:close/>
                <a:moveTo>
                  <a:pt x="9645493" y="80964"/>
                </a:moveTo>
                <a:cubicBezTo>
                  <a:pt x="9630342" y="80964"/>
                  <a:pt x="9618060" y="93246"/>
                  <a:pt x="9618060" y="108397"/>
                </a:cubicBezTo>
                <a:lnTo>
                  <a:pt x="9618060" y="272987"/>
                </a:lnTo>
                <a:cubicBezTo>
                  <a:pt x="9618060" y="288138"/>
                  <a:pt x="9630342" y="300420"/>
                  <a:pt x="9645493" y="300420"/>
                </a:cubicBezTo>
                <a:lnTo>
                  <a:pt x="9755219" y="300420"/>
                </a:lnTo>
                <a:cubicBezTo>
                  <a:pt x="9770370" y="300420"/>
                  <a:pt x="9782652" y="288138"/>
                  <a:pt x="9782652" y="272987"/>
                </a:cubicBezTo>
                <a:lnTo>
                  <a:pt x="9782652" y="108397"/>
                </a:lnTo>
                <a:cubicBezTo>
                  <a:pt x="9782652" y="93246"/>
                  <a:pt x="9770370" y="80964"/>
                  <a:pt x="9755219" y="80964"/>
                </a:cubicBezTo>
                <a:close/>
                <a:moveTo>
                  <a:pt x="9406506" y="80964"/>
                </a:moveTo>
                <a:cubicBezTo>
                  <a:pt x="9391355" y="80964"/>
                  <a:pt x="9379073" y="93246"/>
                  <a:pt x="9379073" y="108397"/>
                </a:cubicBezTo>
                <a:lnTo>
                  <a:pt x="9379073" y="272987"/>
                </a:lnTo>
                <a:cubicBezTo>
                  <a:pt x="9379073" y="288138"/>
                  <a:pt x="9391355" y="300420"/>
                  <a:pt x="9406506" y="300420"/>
                </a:cubicBezTo>
                <a:lnTo>
                  <a:pt x="9516232" y="300420"/>
                </a:lnTo>
                <a:cubicBezTo>
                  <a:pt x="9531383" y="300420"/>
                  <a:pt x="9543665" y="288138"/>
                  <a:pt x="9543665" y="272987"/>
                </a:cubicBezTo>
                <a:lnTo>
                  <a:pt x="9543665" y="108397"/>
                </a:lnTo>
                <a:cubicBezTo>
                  <a:pt x="9543665" y="93246"/>
                  <a:pt x="9531383" y="80964"/>
                  <a:pt x="9516232" y="80964"/>
                </a:cubicBezTo>
                <a:close/>
                <a:moveTo>
                  <a:pt x="9169367" y="80964"/>
                </a:moveTo>
                <a:cubicBezTo>
                  <a:pt x="9154216" y="80964"/>
                  <a:pt x="9141934" y="93246"/>
                  <a:pt x="9141934" y="108397"/>
                </a:cubicBezTo>
                <a:lnTo>
                  <a:pt x="9141934" y="272987"/>
                </a:lnTo>
                <a:cubicBezTo>
                  <a:pt x="9141934" y="288138"/>
                  <a:pt x="9154216" y="300420"/>
                  <a:pt x="9169367" y="300420"/>
                </a:cubicBezTo>
                <a:lnTo>
                  <a:pt x="9279093" y="300420"/>
                </a:lnTo>
                <a:cubicBezTo>
                  <a:pt x="9294244" y="300420"/>
                  <a:pt x="9306526" y="288138"/>
                  <a:pt x="9306526" y="272987"/>
                </a:cubicBezTo>
                <a:lnTo>
                  <a:pt x="9306526" y="108397"/>
                </a:lnTo>
                <a:cubicBezTo>
                  <a:pt x="9306526" y="93246"/>
                  <a:pt x="9294244" y="80964"/>
                  <a:pt x="9279093" y="80964"/>
                </a:cubicBezTo>
                <a:close/>
                <a:moveTo>
                  <a:pt x="8932228" y="80964"/>
                </a:moveTo>
                <a:cubicBezTo>
                  <a:pt x="8917077" y="80964"/>
                  <a:pt x="8904795" y="93246"/>
                  <a:pt x="8904795" y="108397"/>
                </a:cubicBezTo>
                <a:lnTo>
                  <a:pt x="8904795" y="272987"/>
                </a:lnTo>
                <a:cubicBezTo>
                  <a:pt x="8904795" y="288138"/>
                  <a:pt x="8917077" y="300420"/>
                  <a:pt x="8932228" y="300420"/>
                </a:cubicBezTo>
                <a:lnTo>
                  <a:pt x="9041954" y="300420"/>
                </a:lnTo>
                <a:cubicBezTo>
                  <a:pt x="9057105" y="300420"/>
                  <a:pt x="9069387" y="288138"/>
                  <a:pt x="9069387" y="272987"/>
                </a:cubicBezTo>
                <a:lnTo>
                  <a:pt x="9069387" y="108397"/>
                </a:lnTo>
                <a:cubicBezTo>
                  <a:pt x="9069387" y="93246"/>
                  <a:pt x="9057105" y="80964"/>
                  <a:pt x="9041954" y="80964"/>
                </a:cubicBezTo>
                <a:close/>
                <a:moveTo>
                  <a:pt x="8691437" y="80964"/>
                </a:moveTo>
                <a:cubicBezTo>
                  <a:pt x="8676286" y="80964"/>
                  <a:pt x="8664004" y="93246"/>
                  <a:pt x="8664004" y="108397"/>
                </a:cubicBezTo>
                <a:lnTo>
                  <a:pt x="8664004" y="272987"/>
                </a:lnTo>
                <a:cubicBezTo>
                  <a:pt x="8664004" y="288138"/>
                  <a:pt x="8676286" y="300420"/>
                  <a:pt x="8691437" y="300420"/>
                </a:cubicBezTo>
                <a:lnTo>
                  <a:pt x="8801163" y="300420"/>
                </a:lnTo>
                <a:cubicBezTo>
                  <a:pt x="8816314" y="300420"/>
                  <a:pt x="8828596" y="288138"/>
                  <a:pt x="8828596" y="272987"/>
                </a:cubicBezTo>
                <a:lnTo>
                  <a:pt x="8828596" y="108397"/>
                </a:lnTo>
                <a:cubicBezTo>
                  <a:pt x="8828596" y="93246"/>
                  <a:pt x="8816314" y="80964"/>
                  <a:pt x="8801163" y="80964"/>
                </a:cubicBezTo>
                <a:close/>
                <a:moveTo>
                  <a:pt x="8452450" y="80964"/>
                </a:moveTo>
                <a:cubicBezTo>
                  <a:pt x="8437299" y="80964"/>
                  <a:pt x="8425017" y="93246"/>
                  <a:pt x="8425017" y="108397"/>
                </a:cubicBezTo>
                <a:lnTo>
                  <a:pt x="8425017" y="272987"/>
                </a:lnTo>
                <a:cubicBezTo>
                  <a:pt x="8425017" y="288138"/>
                  <a:pt x="8437299" y="300420"/>
                  <a:pt x="8452450" y="300420"/>
                </a:cubicBezTo>
                <a:lnTo>
                  <a:pt x="8562176" y="300420"/>
                </a:lnTo>
                <a:cubicBezTo>
                  <a:pt x="8577327" y="300420"/>
                  <a:pt x="8589609" y="288138"/>
                  <a:pt x="8589609" y="272987"/>
                </a:cubicBezTo>
                <a:lnTo>
                  <a:pt x="8589609" y="108397"/>
                </a:lnTo>
                <a:cubicBezTo>
                  <a:pt x="8589609" y="93246"/>
                  <a:pt x="8577327" y="80964"/>
                  <a:pt x="8562176" y="80964"/>
                </a:cubicBezTo>
                <a:close/>
                <a:moveTo>
                  <a:pt x="8213463" y="80964"/>
                </a:moveTo>
                <a:cubicBezTo>
                  <a:pt x="8198312" y="80964"/>
                  <a:pt x="8186030" y="93246"/>
                  <a:pt x="8186030" y="108397"/>
                </a:cubicBezTo>
                <a:lnTo>
                  <a:pt x="8186030" y="272987"/>
                </a:lnTo>
                <a:cubicBezTo>
                  <a:pt x="8186030" y="288138"/>
                  <a:pt x="8198312" y="300420"/>
                  <a:pt x="8213463" y="300420"/>
                </a:cubicBezTo>
                <a:lnTo>
                  <a:pt x="8323189" y="300420"/>
                </a:lnTo>
                <a:cubicBezTo>
                  <a:pt x="8338340" y="300420"/>
                  <a:pt x="8350622" y="288138"/>
                  <a:pt x="8350622" y="272987"/>
                </a:cubicBezTo>
                <a:lnTo>
                  <a:pt x="8350622" y="108397"/>
                </a:lnTo>
                <a:cubicBezTo>
                  <a:pt x="8350622" y="93246"/>
                  <a:pt x="8338340" y="80964"/>
                  <a:pt x="8323189" y="80964"/>
                </a:cubicBezTo>
                <a:close/>
                <a:moveTo>
                  <a:pt x="7974476" y="80964"/>
                </a:moveTo>
                <a:cubicBezTo>
                  <a:pt x="7959325" y="80964"/>
                  <a:pt x="7947043" y="93246"/>
                  <a:pt x="7947043" y="108397"/>
                </a:cubicBezTo>
                <a:lnTo>
                  <a:pt x="7947043" y="272987"/>
                </a:lnTo>
                <a:cubicBezTo>
                  <a:pt x="7947043" y="288138"/>
                  <a:pt x="7959325" y="300420"/>
                  <a:pt x="7974476" y="300420"/>
                </a:cubicBezTo>
                <a:lnTo>
                  <a:pt x="8084202" y="300420"/>
                </a:lnTo>
                <a:cubicBezTo>
                  <a:pt x="8099353" y="300420"/>
                  <a:pt x="8111635" y="288138"/>
                  <a:pt x="8111635" y="272987"/>
                </a:cubicBezTo>
                <a:lnTo>
                  <a:pt x="8111635" y="108397"/>
                </a:lnTo>
                <a:cubicBezTo>
                  <a:pt x="8111635" y="93246"/>
                  <a:pt x="8099353" y="80964"/>
                  <a:pt x="8084202" y="80964"/>
                </a:cubicBezTo>
                <a:close/>
                <a:moveTo>
                  <a:pt x="7737337" y="80964"/>
                </a:moveTo>
                <a:cubicBezTo>
                  <a:pt x="7722186" y="80964"/>
                  <a:pt x="7709904" y="93246"/>
                  <a:pt x="7709904" y="108397"/>
                </a:cubicBezTo>
                <a:lnTo>
                  <a:pt x="7709904" y="272987"/>
                </a:lnTo>
                <a:cubicBezTo>
                  <a:pt x="7709904" y="288138"/>
                  <a:pt x="7722186" y="300420"/>
                  <a:pt x="7737337" y="300420"/>
                </a:cubicBezTo>
                <a:lnTo>
                  <a:pt x="7847063" y="300420"/>
                </a:lnTo>
                <a:cubicBezTo>
                  <a:pt x="7862214" y="300420"/>
                  <a:pt x="7874496" y="288138"/>
                  <a:pt x="7874496" y="272987"/>
                </a:cubicBezTo>
                <a:lnTo>
                  <a:pt x="7874496" y="108397"/>
                </a:lnTo>
                <a:cubicBezTo>
                  <a:pt x="7874496" y="93246"/>
                  <a:pt x="7862214" y="80964"/>
                  <a:pt x="7847063" y="80964"/>
                </a:cubicBezTo>
                <a:close/>
                <a:moveTo>
                  <a:pt x="7500198" y="80964"/>
                </a:moveTo>
                <a:cubicBezTo>
                  <a:pt x="7485047" y="80964"/>
                  <a:pt x="7472765" y="93246"/>
                  <a:pt x="7472765" y="108397"/>
                </a:cubicBezTo>
                <a:lnTo>
                  <a:pt x="7472765" y="272987"/>
                </a:lnTo>
                <a:cubicBezTo>
                  <a:pt x="7472765" y="288138"/>
                  <a:pt x="7485047" y="300420"/>
                  <a:pt x="7500198" y="300420"/>
                </a:cubicBezTo>
                <a:lnTo>
                  <a:pt x="7609924" y="300420"/>
                </a:lnTo>
                <a:cubicBezTo>
                  <a:pt x="7625075" y="300420"/>
                  <a:pt x="7637357" y="288138"/>
                  <a:pt x="7637357" y="272987"/>
                </a:cubicBezTo>
                <a:lnTo>
                  <a:pt x="7637357" y="108397"/>
                </a:lnTo>
                <a:cubicBezTo>
                  <a:pt x="7637357" y="93246"/>
                  <a:pt x="7625075" y="80964"/>
                  <a:pt x="7609924" y="80964"/>
                </a:cubicBezTo>
                <a:close/>
                <a:moveTo>
                  <a:pt x="7259407" y="80964"/>
                </a:moveTo>
                <a:cubicBezTo>
                  <a:pt x="7244256" y="80964"/>
                  <a:pt x="7231974" y="93246"/>
                  <a:pt x="7231974" y="108397"/>
                </a:cubicBezTo>
                <a:lnTo>
                  <a:pt x="7231974" y="272987"/>
                </a:lnTo>
                <a:cubicBezTo>
                  <a:pt x="7231974" y="288138"/>
                  <a:pt x="7244256" y="300420"/>
                  <a:pt x="7259407" y="300420"/>
                </a:cubicBezTo>
                <a:lnTo>
                  <a:pt x="7369133" y="300420"/>
                </a:lnTo>
                <a:cubicBezTo>
                  <a:pt x="7384284" y="300420"/>
                  <a:pt x="7396566" y="288138"/>
                  <a:pt x="7396566" y="272987"/>
                </a:cubicBezTo>
                <a:lnTo>
                  <a:pt x="7396566" y="108397"/>
                </a:lnTo>
                <a:cubicBezTo>
                  <a:pt x="7396566" y="93246"/>
                  <a:pt x="7384284" y="80964"/>
                  <a:pt x="7369133" y="80964"/>
                </a:cubicBezTo>
                <a:close/>
                <a:moveTo>
                  <a:pt x="7020420" y="80964"/>
                </a:moveTo>
                <a:cubicBezTo>
                  <a:pt x="7005269" y="80964"/>
                  <a:pt x="6992987" y="93246"/>
                  <a:pt x="6992987" y="108397"/>
                </a:cubicBezTo>
                <a:lnTo>
                  <a:pt x="6992987" y="272987"/>
                </a:lnTo>
                <a:cubicBezTo>
                  <a:pt x="6992987" y="288138"/>
                  <a:pt x="7005269" y="300420"/>
                  <a:pt x="7020420" y="300420"/>
                </a:cubicBezTo>
                <a:lnTo>
                  <a:pt x="7130146" y="300420"/>
                </a:lnTo>
                <a:cubicBezTo>
                  <a:pt x="7145297" y="300420"/>
                  <a:pt x="7157579" y="288138"/>
                  <a:pt x="7157579" y="272987"/>
                </a:cubicBezTo>
                <a:lnTo>
                  <a:pt x="7157579" y="108397"/>
                </a:lnTo>
                <a:cubicBezTo>
                  <a:pt x="7157579" y="93246"/>
                  <a:pt x="7145297" y="80964"/>
                  <a:pt x="7130146" y="80964"/>
                </a:cubicBezTo>
                <a:close/>
                <a:moveTo>
                  <a:pt x="6781433" y="80964"/>
                </a:moveTo>
                <a:cubicBezTo>
                  <a:pt x="6766282" y="80964"/>
                  <a:pt x="6754000" y="93246"/>
                  <a:pt x="6754000" y="108397"/>
                </a:cubicBezTo>
                <a:lnTo>
                  <a:pt x="6754000" y="272987"/>
                </a:lnTo>
                <a:cubicBezTo>
                  <a:pt x="6754000" y="288138"/>
                  <a:pt x="6766282" y="300420"/>
                  <a:pt x="6781433" y="300420"/>
                </a:cubicBezTo>
                <a:lnTo>
                  <a:pt x="6891159" y="300420"/>
                </a:lnTo>
                <a:cubicBezTo>
                  <a:pt x="6906310" y="300420"/>
                  <a:pt x="6918592" y="288138"/>
                  <a:pt x="6918592" y="272987"/>
                </a:cubicBezTo>
                <a:lnTo>
                  <a:pt x="6918592" y="108397"/>
                </a:lnTo>
                <a:cubicBezTo>
                  <a:pt x="6918592" y="93246"/>
                  <a:pt x="6906310" y="80964"/>
                  <a:pt x="6891159" y="80964"/>
                </a:cubicBezTo>
                <a:close/>
                <a:moveTo>
                  <a:pt x="6542446" y="80964"/>
                </a:moveTo>
                <a:cubicBezTo>
                  <a:pt x="6527295" y="80964"/>
                  <a:pt x="6515013" y="93246"/>
                  <a:pt x="6515013" y="108397"/>
                </a:cubicBezTo>
                <a:lnTo>
                  <a:pt x="6515013" y="272987"/>
                </a:lnTo>
                <a:cubicBezTo>
                  <a:pt x="6515013" y="288138"/>
                  <a:pt x="6527295" y="300420"/>
                  <a:pt x="6542446" y="300420"/>
                </a:cubicBezTo>
                <a:lnTo>
                  <a:pt x="6652172" y="300420"/>
                </a:lnTo>
                <a:cubicBezTo>
                  <a:pt x="6667323" y="300420"/>
                  <a:pt x="6679605" y="288138"/>
                  <a:pt x="6679605" y="272987"/>
                </a:cubicBezTo>
                <a:lnTo>
                  <a:pt x="6679605" y="108397"/>
                </a:lnTo>
                <a:cubicBezTo>
                  <a:pt x="6679605" y="93246"/>
                  <a:pt x="6667323" y="80964"/>
                  <a:pt x="6652172" y="80964"/>
                </a:cubicBezTo>
                <a:close/>
                <a:moveTo>
                  <a:pt x="6305307" y="80964"/>
                </a:moveTo>
                <a:cubicBezTo>
                  <a:pt x="6290156" y="80964"/>
                  <a:pt x="6277874" y="93246"/>
                  <a:pt x="6277874" y="108397"/>
                </a:cubicBezTo>
                <a:lnTo>
                  <a:pt x="6277874" y="272987"/>
                </a:lnTo>
                <a:cubicBezTo>
                  <a:pt x="6277874" y="288138"/>
                  <a:pt x="6290156" y="300420"/>
                  <a:pt x="6305307" y="300420"/>
                </a:cubicBezTo>
                <a:lnTo>
                  <a:pt x="6415033" y="300420"/>
                </a:lnTo>
                <a:cubicBezTo>
                  <a:pt x="6430184" y="300420"/>
                  <a:pt x="6442466" y="288138"/>
                  <a:pt x="6442466" y="272987"/>
                </a:cubicBezTo>
                <a:lnTo>
                  <a:pt x="6442466" y="108397"/>
                </a:lnTo>
                <a:cubicBezTo>
                  <a:pt x="6442466" y="93246"/>
                  <a:pt x="6430184" y="80964"/>
                  <a:pt x="6415033" y="80964"/>
                </a:cubicBezTo>
                <a:close/>
                <a:moveTo>
                  <a:pt x="6068168" y="80964"/>
                </a:moveTo>
                <a:cubicBezTo>
                  <a:pt x="6053017" y="80964"/>
                  <a:pt x="6040735" y="93246"/>
                  <a:pt x="6040735" y="108397"/>
                </a:cubicBezTo>
                <a:lnTo>
                  <a:pt x="6040735" y="272987"/>
                </a:lnTo>
                <a:cubicBezTo>
                  <a:pt x="6040735" y="288138"/>
                  <a:pt x="6053017" y="300420"/>
                  <a:pt x="6068168" y="300420"/>
                </a:cubicBezTo>
                <a:lnTo>
                  <a:pt x="6177894" y="300420"/>
                </a:lnTo>
                <a:cubicBezTo>
                  <a:pt x="6193045" y="300420"/>
                  <a:pt x="6205327" y="288138"/>
                  <a:pt x="6205327" y="272987"/>
                </a:cubicBezTo>
                <a:lnTo>
                  <a:pt x="6205327" y="108397"/>
                </a:lnTo>
                <a:cubicBezTo>
                  <a:pt x="6205327" y="93246"/>
                  <a:pt x="6193045" y="80964"/>
                  <a:pt x="6177894" y="80964"/>
                </a:cubicBezTo>
                <a:close/>
                <a:moveTo>
                  <a:pt x="5827377" y="80964"/>
                </a:moveTo>
                <a:cubicBezTo>
                  <a:pt x="5812226" y="80964"/>
                  <a:pt x="5799944" y="93246"/>
                  <a:pt x="5799944" y="108397"/>
                </a:cubicBezTo>
                <a:lnTo>
                  <a:pt x="5799944" y="272987"/>
                </a:lnTo>
                <a:cubicBezTo>
                  <a:pt x="5799944" y="288138"/>
                  <a:pt x="5812226" y="300420"/>
                  <a:pt x="5827377" y="300420"/>
                </a:cubicBezTo>
                <a:lnTo>
                  <a:pt x="5937103" y="300420"/>
                </a:lnTo>
                <a:cubicBezTo>
                  <a:pt x="5952254" y="300420"/>
                  <a:pt x="5964536" y="288138"/>
                  <a:pt x="5964536" y="272987"/>
                </a:cubicBezTo>
                <a:lnTo>
                  <a:pt x="5964536" y="108397"/>
                </a:lnTo>
                <a:cubicBezTo>
                  <a:pt x="5964536" y="93246"/>
                  <a:pt x="5952254" y="80964"/>
                  <a:pt x="5937103" y="80964"/>
                </a:cubicBezTo>
                <a:close/>
                <a:moveTo>
                  <a:pt x="5590876" y="80964"/>
                </a:moveTo>
                <a:cubicBezTo>
                  <a:pt x="5575725" y="80964"/>
                  <a:pt x="5563443" y="93246"/>
                  <a:pt x="5563443" y="108397"/>
                </a:cubicBezTo>
                <a:lnTo>
                  <a:pt x="5563443" y="272987"/>
                </a:lnTo>
                <a:cubicBezTo>
                  <a:pt x="5563443" y="288138"/>
                  <a:pt x="5575725" y="300420"/>
                  <a:pt x="5590876" y="300420"/>
                </a:cubicBezTo>
                <a:lnTo>
                  <a:pt x="5700602" y="300420"/>
                </a:lnTo>
                <a:cubicBezTo>
                  <a:pt x="5715753" y="300420"/>
                  <a:pt x="5728035" y="288138"/>
                  <a:pt x="5728035" y="272987"/>
                </a:cubicBezTo>
                <a:lnTo>
                  <a:pt x="5728035" y="108397"/>
                </a:lnTo>
                <a:cubicBezTo>
                  <a:pt x="5728035" y="93246"/>
                  <a:pt x="5715753" y="80964"/>
                  <a:pt x="5700602" y="80964"/>
                </a:cubicBezTo>
                <a:close/>
                <a:moveTo>
                  <a:pt x="5351889" y="80964"/>
                </a:moveTo>
                <a:cubicBezTo>
                  <a:pt x="5336738" y="80964"/>
                  <a:pt x="5324456" y="93246"/>
                  <a:pt x="5324456" y="108397"/>
                </a:cubicBezTo>
                <a:lnTo>
                  <a:pt x="5324456" y="272987"/>
                </a:lnTo>
                <a:cubicBezTo>
                  <a:pt x="5324456" y="288138"/>
                  <a:pt x="5336738" y="300420"/>
                  <a:pt x="5351889" y="300420"/>
                </a:cubicBezTo>
                <a:lnTo>
                  <a:pt x="5461615" y="300420"/>
                </a:lnTo>
                <a:cubicBezTo>
                  <a:pt x="5476766" y="300420"/>
                  <a:pt x="5489048" y="288138"/>
                  <a:pt x="5489048" y="272987"/>
                </a:cubicBezTo>
                <a:lnTo>
                  <a:pt x="5489048" y="108397"/>
                </a:lnTo>
                <a:cubicBezTo>
                  <a:pt x="5489048" y="93246"/>
                  <a:pt x="5476766" y="80964"/>
                  <a:pt x="5461615" y="80964"/>
                </a:cubicBezTo>
                <a:close/>
                <a:moveTo>
                  <a:pt x="5112902" y="80964"/>
                </a:moveTo>
                <a:cubicBezTo>
                  <a:pt x="5097751" y="80964"/>
                  <a:pt x="5085469" y="93246"/>
                  <a:pt x="5085469" y="108397"/>
                </a:cubicBezTo>
                <a:lnTo>
                  <a:pt x="5085469" y="272987"/>
                </a:lnTo>
                <a:cubicBezTo>
                  <a:pt x="5085469" y="288138"/>
                  <a:pt x="5097751" y="300420"/>
                  <a:pt x="5112902" y="300420"/>
                </a:cubicBezTo>
                <a:lnTo>
                  <a:pt x="5222628" y="300420"/>
                </a:lnTo>
                <a:cubicBezTo>
                  <a:pt x="5237779" y="300420"/>
                  <a:pt x="5250061" y="288138"/>
                  <a:pt x="5250061" y="272987"/>
                </a:cubicBezTo>
                <a:lnTo>
                  <a:pt x="5250061" y="108397"/>
                </a:lnTo>
                <a:cubicBezTo>
                  <a:pt x="5250061" y="93246"/>
                  <a:pt x="5237779" y="80964"/>
                  <a:pt x="5222628" y="80964"/>
                </a:cubicBezTo>
                <a:close/>
                <a:moveTo>
                  <a:pt x="4875763" y="80964"/>
                </a:moveTo>
                <a:cubicBezTo>
                  <a:pt x="4860612" y="80964"/>
                  <a:pt x="4848330" y="93246"/>
                  <a:pt x="4848330" y="108397"/>
                </a:cubicBezTo>
                <a:lnTo>
                  <a:pt x="4848330" y="272987"/>
                </a:lnTo>
                <a:cubicBezTo>
                  <a:pt x="4848330" y="288138"/>
                  <a:pt x="4860612" y="300420"/>
                  <a:pt x="4875763" y="300420"/>
                </a:cubicBezTo>
                <a:lnTo>
                  <a:pt x="4985489" y="300420"/>
                </a:lnTo>
                <a:cubicBezTo>
                  <a:pt x="5000640" y="300420"/>
                  <a:pt x="5012922" y="288138"/>
                  <a:pt x="5012922" y="272987"/>
                </a:cubicBezTo>
                <a:lnTo>
                  <a:pt x="5012922" y="108397"/>
                </a:lnTo>
                <a:cubicBezTo>
                  <a:pt x="5012922" y="93246"/>
                  <a:pt x="5000640" y="80964"/>
                  <a:pt x="4985489" y="80964"/>
                </a:cubicBezTo>
                <a:close/>
                <a:moveTo>
                  <a:pt x="4638624" y="80964"/>
                </a:moveTo>
                <a:cubicBezTo>
                  <a:pt x="4623473" y="80964"/>
                  <a:pt x="4611191" y="93246"/>
                  <a:pt x="4611191" y="108397"/>
                </a:cubicBezTo>
                <a:lnTo>
                  <a:pt x="4611191" y="272987"/>
                </a:lnTo>
                <a:cubicBezTo>
                  <a:pt x="4611191" y="288138"/>
                  <a:pt x="4623473" y="300420"/>
                  <a:pt x="4638624" y="300420"/>
                </a:cubicBezTo>
                <a:lnTo>
                  <a:pt x="4748350" y="300420"/>
                </a:lnTo>
                <a:cubicBezTo>
                  <a:pt x="4763501" y="300420"/>
                  <a:pt x="4775783" y="288138"/>
                  <a:pt x="4775783" y="272987"/>
                </a:cubicBezTo>
                <a:lnTo>
                  <a:pt x="4775783" y="108397"/>
                </a:lnTo>
                <a:cubicBezTo>
                  <a:pt x="4775783" y="93246"/>
                  <a:pt x="4763501" y="80964"/>
                  <a:pt x="4748350" y="80964"/>
                </a:cubicBezTo>
                <a:close/>
                <a:moveTo>
                  <a:pt x="4397833" y="80964"/>
                </a:moveTo>
                <a:cubicBezTo>
                  <a:pt x="4382682" y="80964"/>
                  <a:pt x="4370400" y="93246"/>
                  <a:pt x="4370400" y="108397"/>
                </a:cubicBezTo>
                <a:lnTo>
                  <a:pt x="4370400" y="272987"/>
                </a:lnTo>
                <a:cubicBezTo>
                  <a:pt x="4370400" y="288138"/>
                  <a:pt x="4382682" y="300420"/>
                  <a:pt x="4397833" y="300420"/>
                </a:cubicBezTo>
                <a:lnTo>
                  <a:pt x="4507559" y="300420"/>
                </a:lnTo>
                <a:cubicBezTo>
                  <a:pt x="4522710" y="300420"/>
                  <a:pt x="4534992" y="288138"/>
                  <a:pt x="4534992" y="272987"/>
                </a:cubicBezTo>
                <a:lnTo>
                  <a:pt x="4534992" y="108397"/>
                </a:lnTo>
                <a:cubicBezTo>
                  <a:pt x="4534992" y="93246"/>
                  <a:pt x="4522710" y="80964"/>
                  <a:pt x="4507559" y="80964"/>
                </a:cubicBezTo>
                <a:close/>
                <a:moveTo>
                  <a:pt x="2731795" y="80964"/>
                </a:moveTo>
                <a:cubicBezTo>
                  <a:pt x="2716644" y="80964"/>
                  <a:pt x="2704362" y="93246"/>
                  <a:pt x="2704362" y="108397"/>
                </a:cubicBezTo>
                <a:lnTo>
                  <a:pt x="2704362" y="272987"/>
                </a:lnTo>
                <a:cubicBezTo>
                  <a:pt x="2704362" y="288138"/>
                  <a:pt x="2716644" y="300420"/>
                  <a:pt x="2731795" y="300420"/>
                </a:cubicBezTo>
                <a:lnTo>
                  <a:pt x="2841521" y="300420"/>
                </a:lnTo>
                <a:cubicBezTo>
                  <a:pt x="2856672" y="300420"/>
                  <a:pt x="2868954" y="288138"/>
                  <a:pt x="2868954" y="272987"/>
                </a:cubicBezTo>
                <a:lnTo>
                  <a:pt x="2868954" y="108397"/>
                </a:lnTo>
                <a:cubicBezTo>
                  <a:pt x="2868954" y="93246"/>
                  <a:pt x="2856672" y="80964"/>
                  <a:pt x="2841521" y="80964"/>
                </a:cubicBezTo>
                <a:close/>
                <a:moveTo>
                  <a:pt x="2492808" y="80964"/>
                </a:moveTo>
                <a:cubicBezTo>
                  <a:pt x="2477656" y="80964"/>
                  <a:pt x="2465374" y="93246"/>
                  <a:pt x="2465374" y="108397"/>
                </a:cubicBezTo>
                <a:lnTo>
                  <a:pt x="2465374" y="272987"/>
                </a:lnTo>
                <a:cubicBezTo>
                  <a:pt x="2465374" y="288138"/>
                  <a:pt x="2477656" y="300420"/>
                  <a:pt x="2492808" y="300420"/>
                </a:cubicBezTo>
                <a:lnTo>
                  <a:pt x="2602534" y="300420"/>
                </a:lnTo>
                <a:cubicBezTo>
                  <a:pt x="2617685" y="300420"/>
                  <a:pt x="2629967" y="288138"/>
                  <a:pt x="2629967" y="272987"/>
                </a:cubicBezTo>
                <a:lnTo>
                  <a:pt x="2629967" y="108397"/>
                </a:lnTo>
                <a:cubicBezTo>
                  <a:pt x="2629967" y="93246"/>
                  <a:pt x="2617685" y="80964"/>
                  <a:pt x="2602534" y="80964"/>
                </a:cubicBezTo>
                <a:close/>
                <a:moveTo>
                  <a:pt x="2253820" y="80964"/>
                </a:moveTo>
                <a:cubicBezTo>
                  <a:pt x="2238669" y="80964"/>
                  <a:pt x="2226387" y="93246"/>
                  <a:pt x="2226387" y="108397"/>
                </a:cubicBezTo>
                <a:lnTo>
                  <a:pt x="2226387" y="272987"/>
                </a:lnTo>
                <a:cubicBezTo>
                  <a:pt x="2226387" y="288138"/>
                  <a:pt x="2238669" y="300420"/>
                  <a:pt x="2253820" y="300420"/>
                </a:cubicBezTo>
                <a:lnTo>
                  <a:pt x="2363546" y="300420"/>
                </a:lnTo>
                <a:cubicBezTo>
                  <a:pt x="2378698" y="300420"/>
                  <a:pt x="2390979" y="288138"/>
                  <a:pt x="2390979" y="272987"/>
                </a:cubicBezTo>
                <a:lnTo>
                  <a:pt x="2390979" y="108397"/>
                </a:lnTo>
                <a:cubicBezTo>
                  <a:pt x="2390979" y="93246"/>
                  <a:pt x="2378698" y="80964"/>
                  <a:pt x="2363546" y="80964"/>
                </a:cubicBezTo>
                <a:close/>
                <a:moveTo>
                  <a:pt x="2016681" y="80964"/>
                </a:moveTo>
                <a:cubicBezTo>
                  <a:pt x="2001530" y="80964"/>
                  <a:pt x="1989248" y="93246"/>
                  <a:pt x="1989248" y="108397"/>
                </a:cubicBezTo>
                <a:lnTo>
                  <a:pt x="1989248" y="272987"/>
                </a:lnTo>
                <a:cubicBezTo>
                  <a:pt x="1989248" y="288138"/>
                  <a:pt x="2001530" y="300420"/>
                  <a:pt x="2016681" y="300420"/>
                </a:cubicBezTo>
                <a:lnTo>
                  <a:pt x="2126407" y="300420"/>
                </a:lnTo>
                <a:cubicBezTo>
                  <a:pt x="2141558" y="300420"/>
                  <a:pt x="2153840" y="288138"/>
                  <a:pt x="2153840" y="272987"/>
                </a:cubicBezTo>
                <a:lnTo>
                  <a:pt x="2153840" y="108397"/>
                </a:lnTo>
                <a:cubicBezTo>
                  <a:pt x="2153840" y="93246"/>
                  <a:pt x="2141558" y="80964"/>
                  <a:pt x="2126407" y="80964"/>
                </a:cubicBezTo>
                <a:close/>
                <a:moveTo>
                  <a:pt x="1779541" y="80964"/>
                </a:moveTo>
                <a:cubicBezTo>
                  <a:pt x="1764390" y="80964"/>
                  <a:pt x="1752108" y="93246"/>
                  <a:pt x="1752108" y="108397"/>
                </a:cubicBezTo>
                <a:lnTo>
                  <a:pt x="1752108" y="272987"/>
                </a:lnTo>
                <a:cubicBezTo>
                  <a:pt x="1752108" y="288138"/>
                  <a:pt x="1764390" y="300420"/>
                  <a:pt x="1779541" y="300420"/>
                </a:cubicBezTo>
                <a:lnTo>
                  <a:pt x="1889268" y="300420"/>
                </a:lnTo>
                <a:cubicBezTo>
                  <a:pt x="1904419" y="300420"/>
                  <a:pt x="1916701" y="288138"/>
                  <a:pt x="1916701" y="272987"/>
                </a:cubicBezTo>
                <a:lnTo>
                  <a:pt x="1916701" y="108397"/>
                </a:lnTo>
                <a:cubicBezTo>
                  <a:pt x="1916701" y="93246"/>
                  <a:pt x="1904419" y="80964"/>
                  <a:pt x="1889268" y="80964"/>
                </a:cubicBezTo>
                <a:close/>
                <a:moveTo>
                  <a:pt x="1538752" y="80964"/>
                </a:moveTo>
                <a:cubicBezTo>
                  <a:pt x="1523599" y="80964"/>
                  <a:pt x="1511318" y="93246"/>
                  <a:pt x="1511318" y="108397"/>
                </a:cubicBezTo>
                <a:lnTo>
                  <a:pt x="1511318" y="272987"/>
                </a:lnTo>
                <a:cubicBezTo>
                  <a:pt x="1511318" y="288138"/>
                  <a:pt x="1523599" y="300420"/>
                  <a:pt x="1538752" y="300420"/>
                </a:cubicBezTo>
                <a:lnTo>
                  <a:pt x="1648477" y="300420"/>
                </a:lnTo>
                <a:cubicBezTo>
                  <a:pt x="1663627" y="300420"/>
                  <a:pt x="1675909" y="288138"/>
                  <a:pt x="1675909" y="272987"/>
                </a:cubicBezTo>
                <a:lnTo>
                  <a:pt x="1675909" y="108397"/>
                </a:lnTo>
                <a:cubicBezTo>
                  <a:pt x="1675909" y="93246"/>
                  <a:pt x="1663627" y="80964"/>
                  <a:pt x="1648477" y="80964"/>
                </a:cubicBezTo>
                <a:close/>
                <a:moveTo>
                  <a:pt x="0" y="0"/>
                </a:moveTo>
                <a:lnTo>
                  <a:pt x="10820385" y="0"/>
                </a:lnTo>
                <a:lnTo>
                  <a:pt x="10820385" y="1981200"/>
                </a:lnTo>
                <a:lnTo>
                  <a:pt x="0" y="1981200"/>
                </a:lnTo>
                <a:close/>
              </a:path>
            </a:pathLst>
          </a:cu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Picture 16">
            <a:hlinkClick r:id="rId2"/>
            <a:extLst>
              <a:ext uri="{FF2B5EF4-FFF2-40B4-BE49-F238E27FC236}">
                <a16:creationId xmlns:a16="http://schemas.microsoft.com/office/drawing/2014/main" id="{835E5383-4A3D-47FC-9CE7-668C87A4FD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pic>
        <p:nvPicPr>
          <p:cNvPr id="10" name="Picture 9">
            <a:extLst>
              <a:ext uri="{FF2B5EF4-FFF2-40B4-BE49-F238E27FC236}">
                <a16:creationId xmlns:a16="http://schemas.microsoft.com/office/drawing/2014/main" id="{41E65FAA-8A92-F115-6058-88FCBD33C9F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533972" y="2960523"/>
            <a:ext cx="966307" cy="861946"/>
          </a:xfrm>
          <a:prstGeom prst="rect">
            <a:avLst/>
          </a:prstGeom>
        </p:spPr>
      </p:pic>
      <p:pic>
        <p:nvPicPr>
          <p:cNvPr id="12" name="Picture 11">
            <a:extLst>
              <a:ext uri="{FF2B5EF4-FFF2-40B4-BE49-F238E27FC236}">
                <a16:creationId xmlns:a16="http://schemas.microsoft.com/office/drawing/2014/main" id="{0C9DB109-6201-F1CB-0EB8-42806342120B}"/>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272840" y="2818075"/>
            <a:ext cx="1173760" cy="1173760"/>
          </a:xfrm>
          <a:prstGeom prst="rect">
            <a:avLst/>
          </a:prstGeom>
        </p:spPr>
      </p:pic>
      <p:pic>
        <p:nvPicPr>
          <p:cNvPr id="14" name="Picture 13">
            <a:extLst>
              <a:ext uri="{FF2B5EF4-FFF2-40B4-BE49-F238E27FC236}">
                <a16:creationId xmlns:a16="http://schemas.microsoft.com/office/drawing/2014/main" id="{60422588-4F6C-1C57-C416-226C0F2856A7}"/>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867793" y="2875623"/>
            <a:ext cx="677155" cy="1031746"/>
          </a:xfrm>
          <a:prstGeom prst="rect">
            <a:avLst/>
          </a:prstGeom>
        </p:spPr>
      </p:pic>
      <p:pic>
        <p:nvPicPr>
          <p:cNvPr id="16" name="Picture 15">
            <a:extLst>
              <a:ext uri="{FF2B5EF4-FFF2-40B4-BE49-F238E27FC236}">
                <a16:creationId xmlns:a16="http://schemas.microsoft.com/office/drawing/2014/main" id="{B401B8FA-5752-5024-4408-0DCE139424F9}"/>
              </a:ext>
            </a:extLst>
          </p:cNvPr>
          <p:cNvPicPr>
            <a:picLocks noChangeAspect="1"/>
          </p:cNvPicPr>
          <p:nvPr/>
        </p:nvPicPr>
        <p:blipFill>
          <a:blip r:embed="rId7" cstate="print">
            <a:extLst>
              <a:ext uri="{BEBA8EAE-BF5A-486C-A8C5-ECC9F3942E4B}">
                <a14:imgProps xmlns:a14="http://schemas.microsoft.com/office/drawing/2010/main">
                  <a14:imgLayer r:embed="rId8">
                    <a14:imgEffect>
                      <a14:colorTemperature colorTemp="7200"/>
                    </a14:imgEffect>
                  </a14:imgLayer>
                </a14:imgProps>
              </a:ext>
              <a:ext uri="{28A0092B-C50C-407E-A947-70E740481C1C}">
                <a14:useLocalDpi xmlns:a14="http://schemas.microsoft.com/office/drawing/2010/main" val="0"/>
              </a:ext>
            </a:extLst>
          </a:blip>
          <a:stretch>
            <a:fillRect/>
          </a:stretch>
        </p:blipFill>
        <p:spPr>
          <a:xfrm>
            <a:off x="9895685" y="3261582"/>
            <a:ext cx="1064544" cy="322912"/>
          </a:xfrm>
          <a:prstGeom prst="rect">
            <a:avLst/>
          </a:prstGeom>
        </p:spPr>
      </p:pic>
      <p:pic>
        <p:nvPicPr>
          <p:cNvPr id="24" name="Picture 23">
            <a:extLst>
              <a:ext uri="{FF2B5EF4-FFF2-40B4-BE49-F238E27FC236}">
                <a16:creationId xmlns:a16="http://schemas.microsoft.com/office/drawing/2014/main" id="{E925D85B-A9FD-F70E-E62A-DD71A000C3F1}"/>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5355435" y="3042486"/>
            <a:ext cx="1594138" cy="1061207"/>
          </a:xfrm>
          <a:prstGeom prst="rect">
            <a:avLst/>
          </a:prstGeom>
        </p:spPr>
      </p:pic>
      <p:pic>
        <p:nvPicPr>
          <p:cNvPr id="26" name="Picture 25">
            <a:extLst>
              <a:ext uri="{FF2B5EF4-FFF2-40B4-BE49-F238E27FC236}">
                <a16:creationId xmlns:a16="http://schemas.microsoft.com/office/drawing/2014/main" id="{EEB1963F-B93A-1F0E-C2E1-BCD3FCD9AA9B}"/>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4061009" y="2899221"/>
            <a:ext cx="1187433" cy="1187433"/>
          </a:xfrm>
          <a:prstGeom prst="rect">
            <a:avLst/>
          </a:prstGeom>
        </p:spPr>
      </p:pic>
      <p:pic>
        <p:nvPicPr>
          <p:cNvPr id="28" name="Picture 27">
            <a:extLst>
              <a:ext uri="{FF2B5EF4-FFF2-40B4-BE49-F238E27FC236}">
                <a16:creationId xmlns:a16="http://schemas.microsoft.com/office/drawing/2014/main" id="{D7BB1346-06C4-A676-8264-31BFAA5433E9}"/>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7040020" y="3192207"/>
            <a:ext cx="1068923" cy="461661"/>
          </a:xfrm>
          <a:prstGeom prst="rect">
            <a:avLst/>
          </a:prstGeom>
        </p:spPr>
      </p:pic>
    </p:spTree>
    <p:extLst>
      <p:ext uri="{BB962C8B-B14F-4D97-AF65-F5344CB8AC3E}">
        <p14:creationId xmlns:p14="http://schemas.microsoft.com/office/powerpoint/2010/main" val="9319936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Effect transition="in" filter="fade">
                                      <p:cBhvr>
                                        <p:cTn id="9"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Process 1"/>
          <p:cNvSpPr/>
          <p:nvPr/>
        </p:nvSpPr>
        <p:spPr>
          <a:xfrm>
            <a:off x="0" y="-2945"/>
            <a:ext cx="12115800" cy="259409"/>
          </a:xfrm>
          <a:prstGeom prst="flowChartProcess">
            <a:avLst/>
          </a:prstGeom>
          <a:solidFill>
            <a:srgbClr val="AC0303"/>
          </a:solidFill>
          <a:ln>
            <a:solidFill>
              <a:srgbClr val="AC03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Flowchart: Process 2"/>
          <p:cNvSpPr/>
          <p:nvPr/>
        </p:nvSpPr>
        <p:spPr>
          <a:xfrm rot="16200000">
            <a:off x="9916192" y="1941937"/>
            <a:ext cx="4206098" cy="316334"/>
          </a:xfrm>
          <a:prstGeom prst="flowChartProcess">
            <a:avLst/>
          </a:prstGeom>
          <a:solidFill>
            <a:srgbClr val="AC0303"/>
          </a:solidFill>
          <a:ln>
            <a:solidFill>
              <a:srgbClr val="AC03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Flowchart: Process 3"/>
          <p:cNvSpPr/>
          <p:nvPr/>
        </p:nvSpPr>
        <p:spPr>
          <a:xfrm>
            <a:off x="0" y="6589613"/>
            <a:ext cx="12192000" cy="268387"/>
          </a:xfrm>
          <a:prstGeom prst="flowChartProcess">
            <a:avLst/>
          </a:prstGeom>
          <a:solidFill>
            <a:srgbClr val="AC0303"/>
          </a:solidFill>
          <a:ln>
            <a:solidFill>
              <a:srgbClr val="AC03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lowchart: Process 4"/>
          <p:cNvSpPr/>
          <p:nvPr/>
        </p:nvSpPr>
        <p:spPr>
          <a:xfrm rot="16200000">
            <a:off x="-1953206" y="4599994"/>
            <a:ext cx="4206098" cy="309914"/>
          </a:xfrm>
          <a:prstGeom prst="flowChartProcess">
            <a:avLst/>
          </a:prstGeom>
          <a:solidFill>
            <a:srgbClr val="AC0303"/>
          </a:solidFill>
          <a:ln>
            <a:solidFill>
              <a:srgbClr val="AC03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7" name="Group 26"/>
          <p:cNvGrpSpPr>
            <a:grpSpLocks noChangeAspect="1"/>
          </p:cNvGrpSpPr>
          <p:nvPr/>
        </p:nvGrpSpPr>
        <p:grpSpPr>
          <a:xfrm>
            <a:off x="8930473" y="2507079"/>
            <a:ext cx="217335" cy="365760"/>
            <a:chOff x="533399" y="2800350"/>
            <a:chExt cx="325437" cy="547687"/>
          </a:xfrm>
          <a:solidFill>
            <a:schemeClr val="bg1"/>
          </a:solidFill>
          <a:effectLst/>
        </p:grpSpPr>
        <p:sp>
          <p:nvSpPr>
            <p:cNvPr id="28" name="Freeform 30"/>
            <p:cNvSpPr>
              <a:spLocks noEditPoints="1"/>
            </p:cNvSpPr>
            <p:nvPr/>
          </p:nvSpPr>
          <p:spPr bwMode="auto">
            <a:xfrm>
              <a:off x="533399" y="2800350"/>
              <a:ext cx="325437" cy="547687"/>
            </a:xfrm>
            <a:custGeom>
              <a:avLst/>
              <a:gdLst/>
              <a:ahLst/>
              <a:cxnLst>
                <a:cxn ang="0">
                  <a:pos x="104" y="0"/>
                </a:cxn>
                <a:cxn ang="0">
                  <a:pos x="18" y="0"/>
                </a:cxn>
                <a:cxn ang="0">
                  <a:pos x="0" y="17"/>
                </a:cxn>
                <a:cxn ang="0">
                  <a:pos x="0" y="189"/>
                </a:cxn>
                <a:cxn ang="0">
                  <a:pos x="18" y="206"/>
                </a:cxn>
                <a:cxn ang="0">
                  <a:pos x="104" y="206"/>
                </a:cxn>
                <a:cxn ang="0">
                  <a:pos x="122" y="189"/>
                </a:cxn>
                <a:cxn ang="0">
                  <a:pos x="122" y="17"/>
                </a:cxn>
                <a:cxn ang="0">
                  <a:pos x="104" y="0"/>
                </a:cxn>
                <a:cxn ang="0">
                  <a:pos x="47" y="12"/>
                </a:cxn>
                <a:cxn ang="0">
                  <a:pos x="75" y="12"/>
                </a:cxn>
                <a:cxn ang="0">
                  <a:pos x="77" y="15"/>
                </a:cxn>
                <a:cxn ang="0">
                  <a:pos x="75" y="18"/>
                </a:cxn>
                <a:cxn ang="0">
                  <a:pos x="47" y="18"/>
                </a:cxn>
                <a:cxn ang="0">
                  <a:pos x="45" y="15"/>
                </a:cxn>
                <a:cxn ang="0">
                  <a:pos x="47" y="12"/>
                </a:cxn>
                <a:cxn ang="0">
                  <a:pos x="61" y="203"/>
                </a:cxn>
                <a:cxn ang="0">
                  <a:pos x="53" y="196"/>
                </a:cxn>
                <a:cxn ang="0">
                  <a:pos x="61" y="188"/>
                </a:cxn>
                <a:cxn ang="0">
                  <a:pos x="69" y="196"/>
                </a:cxn>
                <a:cxn ang="0">
                  <a:pos x="61" y="203"/>
                </a:cxn>
                <a:cxn ang="0">
                  <a:pos x="109" y="181"/>
                </a:cxn>
                <a:cxn ang="0">
                  <a:pos x="13" y="181"/>
                </a:cxn>
                <a:cxn ang="0">
                  <a:pos x="13" y="25"/>
                </a:cxn>
                <a:cxn ang="0">
                  <a:pos x="109" y="25"/>
                </a:cxn>
                <a:cxn ang="0">
                  <a:pos x="109" y="181"/>
                </a:cxn>
              </a:cxnLst>
              <a:rect l="0" t="0" r="r" b="b"/>
              <a:pathLst>
                <a:path w="122" h="206">
                  <a:moveTo>
                    <a:pt x="104" y="0"/>
                  </a:moveTo>
                  <a:cubicBezTo>
                    <a:pt x="18" y="0"/>
                    <a:pt x="18" y="0"/>
                    <a:pt x="18" y="0"/>
                  </a:cubicBezTo>
                  <a:cubicBezTo>
                    <a:pt x="8" y="0"/>
                    <a:pt x="0" y="8"/>
                    <a:pt x="0" y="17"/>
                  </a:cubicBezTo>
                  <a:cubicBezTo>
                    <a:pt x="0" y="189"/>
                    <a:pt x="0" y="189"/>
                    <a:pt x="0" y="189"/>
                  </a:cubicBezTo>
                  <a:cubicBezTo>
                    <a:pt x="0" y="199"/>
                    <a:pt x="8" y="206"/>
                    <a:pt x="18" y="206"/>
                  </a:cubicBezTo>
                  <a:cubicBezTo>
                    <a:pt x="104" y="206"/>
                    <a:pt x="104" y="206"/>
                    <a:pt x="104" y="206"/>
                  </a:cubicBezTo>
                  <a:cubicBezTo>
                    <a:pt x="114" y="206"/>
                    <a:pt x="122" y="199"/>
                    <a:pt x="122" y="189"/>
                  </a:cubicBezTo>
                  <a:cubicBezTo>
                    <a:pt x="122" y="17"/>
                    <a:pt x="122" y="17"/>
                    <a:pt x="122" y="17"/>
                  </a:cubicBezTo>
                  <a:cubicBezTo>
                    <a:pt x="122" y="8"/>
                    <a:pt x="114" y="0"/>
                    <a:pt x="104" y="0"/>
                  </a:cubicBezTo>
                  <a:close/>
                  <a:moveTo>
                    <a:pt x="47" y="12"/>
                  </a:moveTo>
                  <a:cubicBezTo>
                    <a:pt x="75" y="12"/>
                    <a:pt x="75" y="12"/>
                    <a:pt x="75" y="12"/>
                  </a:cubicBezTo>
                  <a:cubicBezTo>
                    <a:pt x="76" y="12"/>
                    <a:pt x="77" y="14"/>
                    <a:pt x="77" y="15"/>
                  </a:cubicBezTo>
                  <a:cubicBezTo>
                    <a:pt x="77" y="17"/>
                    <a:pt x="76" y="18"/>
                    <a:pt x="75" y="18"/>
                  </a:cubicBezTo>
                  <a:cubicBezTo>
                    <a:pt x="47" y="18"/>
                    <a:pt x="47" y="18"/>
                    <a:pt x="47" y="18"/>
                  </a:cubicBezTo>
                  <a:cubicBezTo>
                    <a:pt x="46" y="18"/>
                    <a:pt x="45" y="17"/>
                    <a:pt x="45" y="15"/>
                  </a:cubicBezTo>
                  <a:cubicBezTo>
                    <a:pt x="45" y="14"/>
                    <a:pt x="46" y="12"/>
                    <a:pt x="47" y="12"/>
                  </a:cubicBezTo>
                  <a:close/>
                  <a:moveTo>
                    <a:pt x="61" y="203"/>
                  </a:moveTo>
                  <a:cubicBezTo>
                    <a:pt x="57" y="203"/>
                    <a:pt x="53" y="200"/>
                    <a:pt x="53" y="196"/>
                  </a:cubicBezTo>
                  <a:cubicBezTo>
                    <a:pt x="53" y="191"/>
                    <a:pt x="57" y="188"/>
                    <a:pt x="61" y="188"/>
                  </a:cubicBezTo>
                  <a:cubicBezTo>
                    <a:pt x="65" y="188"/>
                    <a:pt x="69" y="191"/>
                    <a:pt x="69" y="196"/>
                  </a:cubicBezTo>
                  <a:cubicBezTo>
                    <a:pt x="69" y="200"/>
                    <a:pt x="65" y="203"/>
                    <a:pt x="61" y="203"/>
                  </a:cubicBezTo>
                  <a:close/>
                  <a:moveTo>
                    <a:pt x="109" y="181"/>
                  </a:moveTo>
                  <a:cubicBezTo>
                    <a:pt x="13" y="181"/>
                    <a:pt x="13" y="181"/>
                    <a:pt x="13" y="181"/>
                  </a:cubicBezTo>
                  <a:cubicBezTo>
                    <a:pt x="13" y="25"/>
                    <a:pt x="13" y="25"/>
                    <a:pt x="13" y="25"/>
                  </a:cubicBezTo>
                  <a:cubicBezTo>
                    <a:pt x="109" y="25"/>
                    <a:pt x="109" y="25"/>
                    <a:pt x="109" y="25"/>
                  </a:cubicBezTo>
                  <a:lnTo>
                    <a:pt x="109" y="1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 name="Rectangle 31"/>
            <p:cNvSpPr>
              <a:spLocks noChangeArrowheads="1"/>
            </p:cNvSpPr>
            <p:nvPr/>
          </p:nvSpPr>
          <p:spPr bwMode="auto">
            <a:xfrm>
              <a:off x="600075" y="3140075"/>
              <a:ext cx="42862" cy="1174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 name="Rectangle 32"/>
            <p:cNvSpPr>
              <a:spLocks noChangeArrowheads="1"/>
            </p:cNvSpPr>
            <p:nvPr/>
          </p:nvSpPr>
          <p:spPr bwMode="auto">
            <a:xfrm>
              <a:off x="674687" y="3095625"/>
              <a:ext cx="42862" cy="16192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1" name="Rectangle 33"/>
            <p:cNvSpPr>
              <a:spLocks noChangeArrowheads="1"/>
            </p:cNvSpPr>
            <p:nvPr/>
          </p:nvSpPr>
          <p:spPr bwMode="auto">
            <a:xfrm>
              <a:off x="749300" y="3049587"/>
              <a:ext cx="42862" cy="2079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32" name="Freeform 6"/>
          <p:cNvSpPr>
            <a:spLocks noChangeAspect="1" noEditPoints="1"/>
          </p:cNvSpPr>
          <p:nvPr/>
        </p:nvSpPr>
        <p:spPr bwMode="auto">
          <a:xfrm>
            <a:off x="6732508" y="4805618"/>
            <a:ext cx="289048" cy="274320"/>
          </a:xfrm>
          <a:custGeom>
            <a:avLst/>
            <a:gdLst>
              <a:gd name="T0" fmla="*/ 116 w 123"/>
              <a:gd name="T1" fmla="*/ 0 h 117"/>
              <a:gd name="T2" fmla="*/ 7 w 123"/>
              <a:gd name="T3" fmla="*/ 0 h 117"/>
              <a:gd name="T4" fmla="*/ 0 w 123"/>
              <a:gd name="T5" fmla="*/ 7 h 117"/>
              <a:gd name="T6" fmla="*/ 0 w 123"/>
              <a:gd name="T7" fmla="*/ 81 h 117"/>
              <a:gd name="T8" fmla="*/ 7 w 123"/>
              <a:gd name="T9" fmla="*/ 88 h 117"/>
              <a:gd name="T10" fmla="*/ 116 w 123"/>
              <a:gd name="T11" fmla="*/ 88 h 117"/>
              <a:gd name="T12" fmla="*/ 123 w 123"/>
              <a:gd name="T13" fmla="*/ 81 h 117"/>
              <a:gd name="T14" fmla="*/ 123 w 123"/>
              <a:gd name="T15" fmla="*/ 7 h 117"/>
              <a:gd name="T16" fmla="*/ 116 w 123"/>
              <a:gd name="T17" fmla="*/ 0 h 117"/>
              <a:gd name="T18" fmla="*/ 88 w 123"/>
              <a:gd name="T19" fmla="*/ 110 h 117"/>
              <a:gd name="T20" fmla="*/ 81 w 123"/>
              <a:gd name="T21" fmla="*/ 110 h 117"/>
              <a:gd name="T22" fmla="*/ 73 w 123"/>
              <a:gd name="T23" fmla="*/ 102 h 117"/>
              <a:gd name="T24" fmla="*/ 73 w 123"/>
              <a:gd name="T25" fmla="*/ 91 h 117"/>
              <a:gd name="T26" fmla="*/ 50 w 123"/>
              <a:gd name="T27" fmla="*/ 91 h 117"/>
              <a:gd name="T28" fmla="*/ 50 w 123"/>
              <a:gd name="T29" fmla="*/ 102 h 117"/>
              <a:gd name="T30" fmla="*/ 42 w 123"/>
              <a:gd name="T31" fmla="*/ 110 h 117"/>
              <a:gd name="T32" fmla="*/ 35 w 123"/>
              <a:gd name="T33" fmla="*/ 110 h 117"/>
              <a:gd name="T34" fmla="*/ 31 w 123"/>
              <a:gd name="T35" fmla="*/ 114 h 117"/>
              <a:gd name="T36" fmla="*/ 35 w 123"/>
              <a:gd name="T37" fmla="*/ 117 h 117"/>
              <a:gd name="T38" fmla="*/ 88 w 123"/>
              <a:gd name="T39" fmla="*/ 117 h 117"/>
              <a:gd name="T40" fmla="*/ 92 w 123"/>
              <a:gd name="T41" fmla="*/ 114 h 117"/>
              <a:gd name="T42" fmla="*/ 88 w 123"/>
              <a:gd name="T43" fmla="*/ 110 h 117"/>
              <a:gd name="T44" fmla="*/ 115 w 123"/>
              <a:gd name="T45" fmla="*/ 80 h 117"/>
              <a:gd name="T46" fmla="*/ 8 w 123"/>
              <a:gd name="T47" fmla="*/ 80 h 117"/>
              <a:gd name="T48" fmla="*/ 8 w 123"/>
              <a:gd name="T49" fmla="*/ 8 h 117"/>
              <a:gd name="T50" fmla="*/ 115 w 123"/>
              <a:gd name="T51" fmla="*/ 8 h 117"/>
              <a:gd name="T52" fmla="*/ 115 w 123"/>
              <a:gd name="T53" fmla="*/ 8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3" h="117">
                <a:moveTo>
                  <a:pt x="116" y="0"/>
                </a:moveTo>
                <a:cubicBezTo>
                  <a:pt x="7" y="0"/>
                  <a:pt x="7" y="0"/>
                  <a:pt x="7" y="0"/>
                </a:cubicBezTo>
                <a:cubicBezTo>
                  <a:pt x="3" y="0"/>
                  <a:pt x="0" y="3"/>
                  <a:pt x="0" y="7"/>
                </a:cubicBezTo>
                <a:cubicBezTo>
                  <a:pt x="0" y="81"/>
                  <a:pt x="0" y="81"/>
                  <a:pt x="0" y="81"/>
                </a:cubicBezTo>
                <a:cubicBezTo>
                  <a:pt x="0" y="85"/>
                  <a:pt x="3" y="88"/>
                  <a:pt x="7" y="88"/>
                </a:cubicBezTo>
                <a:cubicBezTo>
                  <a:pt x="116" y="88"/>
                  <a:pt x="116" y="88"/>
                  <a:pt x="116" y="88"/>
                </a:cubicBezTo>
                <a:cubicBezTo>
                  <a:pt x="120" y="88"/>
                  <a:pt x="123" y="85"/>
                  <a:pt x="123" y="81"/>
                </a:cubicBezTo>
                <a:cubicBezTo>
                  <a:pt x="123" y="7"/>
                  <a:pt x="123" y="7"/>
                  <a:pt x="123" y="7"/>
                </a:cubicBezTo>
                <a:cubicBezTo>
                  <a:pt x="123" y="3"/>
                  <a:pt x="120" y="0"/>
                  <a:pt x="116" y="0"/>
                </a:cubicBezTo>
                <a:close/>
                <a:moveTo>
                  <a:pt x="88" y="110"/>
                </a:moveTo>
                <a:cubicBezTo>
                  <a:pt x="81" y="110"/>
                  <a:pt x="81" y="110"/>
                  <a:pt x="81" y="110"/>
                </a:cubicBezTo>
                <a:cubicBezTo>
                  <a:pt x="76" y="110"/>
                  <a:pt x="73" y="106"/>
                  <a:pt x="73" y="102"/>
                </a:cubicBezTo>
                <a:cubicBezTo>
                  <a:pt x="73" y="91"/>
                  <a:pt x="73" y="91"/>
                  <a:pt x="73" y="91"/>
                </a:cubicBezTo>
                <a:cubicBezTo>
                  <a:pt x="50" y="91"/>
                  <a:pt x="50" y="91"/>
                  <a:pt x="50" y="91"/>
                </a:cubicBezTo>
                <a:cubicBezTo>
                  <a:pt x="50" y="102"/>
                  <a:pt x="50" y="102"/>
                  <a:pt x="50" y="102"/>
                </a:cubicBezTo>
                <a:cubicBezTo>
                  <a:pt x="50" y="106"/>
                  <a:pt x="47" y="110"/>
                  <a:pt x="42" y="110"/>
                </a:cubicBezTo>
                <a:cubicBezTo>
                  <a:pt x="35" y="110"/>
                  <a:pt x="35" y="110"/>
                  <a:pt x="35" y="110"/>
                </a:cubicBezTo>
                <a:cubicBezTo>
                  <a:pt x="33" y="110"/>
                  <a:pt x="31" y="111"/>
                  <a:pt x="31" y="114"/>
                </a:cubicBezTo>
                <a:cubicBezTo>
                  <a:pt x="31" y="116"/>
                  <a:pt x="33" y="117"/>
                  <a:pt x="35" y="117"/>
                </a:cubicBezTo>
                <a:cubicBezTo>
                  <a:pt x="88" y="117"/>
                  <a:pt x="88" y="117"/>
                  <a:pt x="88" y="117"/>
                </a:cubicBezTo>
                <a:cubicBezTo>
                  <a:pt x="90" y="117"/>
                  <a:pt x="92" y="116"/>
                  <a:pt x="92" y="114"/>
                </a:cubicBezTo>
                <a:cubicBezTo>
                  <a:pt x="92" y="111"/>
                  <a:pt x="90" y="110"/>
                  <a:pt x="88" y="110"/>
                </a:cubicBezTo>
                <a:close/>
                <a:moveTo>
                  <a:pt x="115" y="80"/>
                </a:moveTo>
                <a:cubicBezTo>
                  <a:pt x="8" y="80"/>
                  <a:pt x="8" y="80"/>
                  <a:pt x="8" y="80"/>
                </a:cubicBezTo>
                <a:cubicBezTo>
                  <a:pt x="8" y="8"/>
                  <a:pt x="8" y="8"/>
                  <a:pt x="8" y="8"/>
                </a:cubicBezTo>
                <a:cubicBezTo>
                  <a:pt x="115" y="8"/>
                  <a:pt x="115" y="8"/>
                  <a:pt x="115" y="8"/>
                </a:cubicBezTo>
                <a:cubicBezTo>
                  <a:pt x="115" y="80"/>
                  <a:pt x="115" y="80"/>
                  <a:pt x="115" y="80"/>
                </a:cubicBezTo>
                <a:close/>
              </a:path>
            </a:pathLst>
          </a:custGeom>
          <a:solidFill>
            <a:schemeClr val="bg1"/>
          </a:solidFill>
          <a:ln>
            <a:noFill/>
          </a:ln>
          <a:effectLst/>
        </p:spPr>
        <p:txBody>
          <a:bodyPr vert="horz" wrap="square" lIns="91440" tIns="45720" rIns="91440" bIns="45720" numCol="1" anchor="t" anchorCtr="0" compatLnSpc="1">
            <a:prstTxWarp prst="textNoShape">
              <a:avLst/>
            </a:prstTxWarp>
          </a:bodyPr>
          <a:lstStyle/>
          <a:p>
            <a:endParaRPr lang="en-US"/>
          </a:p>
        </p:txBody>
      </p:sp>
      <p:sp>
        <p:nvSpPr>
          <p:cNvPr id="33" name="Freeform 25"/>
          <p:cNvSpPr>
            <a:spLocks noChangeAspect="1" noEditPoints="1"/>
          </p:cNvSpPr>
          <p:nvPr/>
        </p:nvSpPr>
        <p:spPr bwMode="auto">
          <a:xfrm>
            <a:off x="5254544" y="2482504"/>
            <a:ext cx="274320" cy="366491"/>
          </a:xfrm>
          <a:custGeom>
            <a:avLst/>
            <a:gdLst/>
            <a:ahLst/>
            <a:cxnLst>
              <a:cxn ang="0">
                <a:pos x="59" y="84"/>
              </a:cxn>
              <a:cxn ang="0">
                <a:pos x="59" y="80"/>
              </a:cxn>
              <a:cxn ang="0">
                <a:pos x="54" y="80"/>
              </a:cxn>
              <a:cxn ang="0">
                <a:pos x="54" y="76"/>
              </a:cxn>
              <a:cxn ang="0">
                <a:pos x="50" y="77"/>
              </a:cxn>
              <a:cxn ang="0">
                <a:pos x="47" y="88"/>
              </a:cxn>
              <a:cxn ang="0">
                <a:pos x="50" y="90"/>
              </a:cxn>
              <a:cxn ang="0">
                <a:pos x="59" y="84"/>
              </a:cxn>
              <a:cxn ang="0">
                <a:pos x="47" y="88"/>
              </a:cxn>
              <a:cxn ang="0">
                <a:pos x="45" y="93"/>
              </a:cxn>
              <a:cxn ang="0">
                <a:pos x="49" y="90"/>
              </a:cxn>
              <a:cxn ang="0">
                <a:pos x="47" y="88"/>
              </a:cxn>
              <a:cxn ang="0">
                <a:pos x="84" y="137"/>
              </a:cxn>
              <a:cxn ang="0">
                <a:pos x="14" y="137"/>
              </a:cxn>
              <a:cxn ang="0">
                <a:pos x="14" y="41"/>
              </a:cxn>
              <a:cxn ang="0">
                <a:pos x="68" y="41"/>
              </a:cxn>
              <a:cxn ang="0">
                <a:pos x="80" y="24"/>
              </a:cxn>
              <a:cxn ang="0">
                <a:pos x="15" y="24"/>
              </a:cxn>
              <a:cxn ang="0">
                <a:pos x="0" y="38"/>
              </a:cxn>
              <a:cxn ang="0">
                <a:pos x="0" y="140"/>
              </a:cxn>
              <a:cxn ang="0">
                <a:pos x="15" y="154"/>
              </a:cxn>
              <a:cxn ang="0">
                <a:pos x="83" y="154"/>
              </a:cxn>
              <a:cxn ang="0">
                <a:pos x="98" y="140"/>
              </a:cxn>
              <a:cxn ang="0">
                <a:pos x="98" y="41"/>
              </a:cxn>
              <a:cxn ang="0">
                <a:pos x="84" y="61"/>
              </a:cxn>
              <a:cxn ang="0">
                <a:pos x="84" y="137"/>
              </a:cxn>
              <a:cxn ang="0">
                <a:pos x="96" y="14"/>
              </a:cxn>
              <a:cxn ang="0">
                <a:pos x="105" y="20"/>
              </a:cxn>
              <a:cxn ang="0">
                <a:pos x="107" y="18"/>
              </a:cxn>
              <a:cxn ang="0">
                <a:pos x="97" y="11"/>
              </a:cxn>
              <a:cxn ang="0">
                <a:pos x="96" y="14"/>
              </a:cxn>
              <a:cxn ang="0">
                <a:pos x="106" y="0"/>
              </a:cxn>
              <a:cxn ang="0">
                <a:pos x="102" y="5"/>
              </a:cxn>
              <a:cxn ang="0">
                <a:pos x="111" y="12"/>
              </a:cxn>
              <a:cxn ang="0">
                <a:pos x="115" y="7"/>
              </a:cxn>
              <a:cxn ang="0">
                <a:pos x="106" y="0"/>
              </a:cxn>
              <a:cxn ang="0">
                <a:pos x="50" y="76"/>
              </a:cxn>
              <a:cxn ang="0">
                <a:pos x="55" y="76"/>
              </a:cxn>
              <a:cxn ang="0">
                <a:pos x="55" y="80"/>
              </a:cxn>
              <a:cxn ang="0">
                <a:pos x="59" y="79"/>
              </a:cxn>
              <a:cxn ang="0">
                <a:pos x="60" y="83"/>
              </a:cxn>
              <a:cxn ang="0">
                <a:pos x="104" y="22"/>
              </a:cxn>
              <a:cxn ang="0">
                <a:pos x="95" y="15"/>
              </a:cxn>
              <a:cxn ang="0">
                <a:pos x="50" y="76"/>
              </a:cxn>
              <a:cxn ang="0">
                <a:pos x="98" y="10"/>
              </a:cxn>
              <a:cxn ang="0">
                <a:pos x="107" y="17"/>
              </a:cxn>
              <a:cxn ang="0">
                <a:pos x="111" y="13"/>
              </a:cxn>
              <a:cxn ang="0">
                <a:pos x="101" y="6"/>
              </a:cxn>
              <a:cxn ang="0">
                <a:pos x="98" y="10"/>
              </a:cxn>
            </a:cxnLst>
            <a:rect l="0" t="0" r="r" b="b"/>
            <a:pathLst>
              <a:path w="115" h="154">
                <a:moveTo>
                  <a:pt x="59" y="84"/>
                </a:moveTo>
                <a:cubicBezTo>
                  <a:pt x="59" y="80"/>
                  <a:pt x="59" y="80"/>
                  <a:pt x="59" y="80"/>
                </a:cubicBezTo>
                <a:cubicBezTo>
                  <a:pt x="54" y="80"/>
                  <a:pt x="54" y="80"/>
                  <a:pt x="54" y="80"/>
                </a:cubicBezTo>
                <a:cubicBezTo>
                  <a:pt x="54" y="76"/>
                  <a:pt x="54" y="76"/>
                  <a:pt x="54" y="76"/>
                </a:cubicBezTo>
                <a:cubicBezTo>
                  <a:pt x="50" y="77"/>
                  <a:pt x="50" y="77"/>
                  <a:pt x="50" y="77"/>
                </a:cubicBezTo>
                <a:cubicBezTo>
                  <a:pt x="47" y="88"/>
                  <a:pt x="47" y="88"/>
                  <a:pt x="47" y="88"/>
                </a:cubicBezTo>
                <a:cubicBezTo>
                  <a:pt x="48" y="88"/>
                  <a:pt x="49" y="89"/>
                  <a:pt x="50" y="90"/>
                </a:cubicBezTo>
                <a:lnTo>
                  <a:pt x="59" y="84"/>
                </a:lnTo>
                <a:close/>
                <a:moveTo>
                  <a:pt x="47" y="88"/>
                </a:moveTo>
                <a:cubicBezTo>
                  <a:pt x="45" y="93"/>
                  <a:pt x="45" y="93"/>
                  <a:pt x="45" y="93"/>
                </a:cubicBezTo>
                <a:cubicBezTo>
                  <a:pt x="49" y="90"/>
                  <a:pt x="49" y="90"/>
                  <a:pt x="49" y="90"/>
                </a:cubicBezTo>
                <a:cubicBezTo>
                  <a:pt x="49" y="89"/>
                  <a:pt x="48" y="89"/>
                  <a:pt x="47" y="88"/>
                </a:cubicBezTo>
                <a:close/>
                <a:moveTo>
                  <a:pt x="84" y="137"/>
                </a:moveTo>
                <a:cubicBezTo>
                  <a:pt x="14" y="137"/>
                  <a:pt x="14" y="137"/>
                  <a:pt x="14" y="137"/>
                </a:cubicBezTo>
                <a:cubicBezTo>
                  <a:pt x="14" y="41"/>
                  <a:pt x="14" y="41"/>
                  <a:pt x="14" y="41"/>
                </a:cubicBezTo>
                <a:cubicBezTo>
                  <a:pt x="68" y="41"/>
                  <a:pt x="68" y="41"/>
                  <a:pt x="68" y="41"/>
                </a:cubicBezTo>
                <a:cubicBezTo>
                  <a:pt x="80" y="24"/>
                  <a:pt x="80" y="24"/>
                  <a:pt x="80" y="24"/>
                </a:cubicBezTo>
                <a:cubicBezTo>
                  <a:pt x="15" y="24"/>
                  <a:pt x="15" y="24"/>
                  <a:pt x="15" y="24"/>
                </a:cubicBezTo>
                <a:cubicBezTo>
                  <a:pt x="7" y="24"/>
                  <a:pt x="0" y="30"/>
                  <a:pt x="0" y="38"/>
                </a:cubicBezTo>
                <a:cubicBezTo>
                  <a:pt x="0" y="140"/>
                  <a:pt x="0" y="140"/>
                  <a:pt x="0" y="140"/>
                </a:cubicBezTo>
                <a:cubicBezTo>
                  <a:pt x="0" y="148"/>
                  <a:pt x="7" y="154"/>
                  <a:pt x="15" y="154"/>
                </a:cubicBezTo>
                <a:cubicBezTo>
                  <a:pt x="83" y="154"/>
                  <a:pt x="83" y="154"/>
                  <a:pt x="83" y="154"/>
                </a:cubicBezTo>
                <a:cubicBezTo>
                  <a:pt x="91" y="154"/>
                  <a:pt x="98" y="148"/>
                  <a:pt x="98" y="140"/>
                </a:cubicBezTo>
                <a:cubicBezTo>
                  <a:pt x="98" y="41"/>
                  <a:pt x="98" y="41"/>
                  <a:pt x="98" y="41"/>
                </a:cubicBezTo>
                <a:cubicBezTo>
                  <a:pt x="84" y="61"/>
                  <a:pt x="84" y="61"/>
                  <a:pt x="84" y="61"/>
                </a:cubicBezTo>
                <a:lnTo>
                  <a:pt x="84" y="137"/>
                </a:lnTo>
                <a:close/>
                <a:moveTo>
                  <a:pt x="96" y="14"/>
                </a:moveTo>
                <a:cubicBezTo>
                  <a:pt x="105" y="20"/>
                  <a:pt x="105" y="20"/>
                  <a:pt x="105" y="20"/>
                </a:cubicBezTo>
                <a:cubicBezTo>
                  <a:pt x="107" y="18"/>
                  <a:pt x="107" y="18"/>
                  <a:pt x="107" y="18"/>
                </a:cubicBezTo>
                <a:cubicBezTo>
                  <a:pt x="97" y="11"/>
                  <a:pt x="97" y="11"/>
                  <a:pt x="97" y="11"/>
                </a:cubicBezTo>
                <a:lnTo>
                  <a:pt x="96" y="14"/>
                </a:lnTo>
                <a:close/>
                <a:moveTo>
                  <a:pt x="106" y="0"/>
                </a:moveTo>
                <a:cubicBezTo>
                  <a:pt x="102" y="5"/>
                  <a:pt x="102" y="5"/>
                  <a:pt x="102" y="5"/>
                </a:cubicBezTo>
                <a:cubicBezTo>
                  <a:pt x="111" y="12"/>
                  <a:pt x="111" y="12"/>
                  <a:pt x="111" y="12"/>
                </a:cubicBezTo>
                <a:cubicBezTo>
                  <a:pt x="115" y="7"/>
                  <a:pt x="115" y="7"/>
                  <a:pt x="115" y="7"/>
                </a:cubicBezTo>
                <a:lnTo>
                  <a:pt x="106" y="0"/>
                </a:lnTo>
                <a:close/>
                <a:moveTo>
                  <a:pt x="50" y="76"/>
                </a:moveTo>
                <a:cubicBezTo>
                  <a:pt x="55" y="76"/>
                  <a:pt x="55" y="76"/>
                  <a:pt x="55" y="76"/>
                </a:cubicBezTo>
                <a:cubicBezTo>
                  <a:pt x="55" y="80"/>
                  <a:pt x="55" y="80"/>
                  <a:pt x="55" y="80"/>
                </a:cubicBezTo>
                <a:cubicBezTo>
                  <a:pt x="59" y="79"/>
                  <a:pt x="59" y="79"/>
                  <a:pt x="59" y="79"/>
                </a:cubicBezTo>
                <a:cubicBezTo>
                  <a:pt x="60" y="83"/>
                  <a:pt x="60" y="83"/>
                  <a:pt x="60" y="83"/>
                </a:cubicBezTo>
                <a:cubicBezTo>
                  <a:pt x="104" y="22"/>
                  <a:pt x="104" y="22"/>
                  <a:pt x="104" y="22"/>
                </a:cubicBezTo>
                <a:cubicBezTo>
                  <a:pt x="95" y="15"/>
                  <a:pt x="95" y="15"/>
                  <a:pt x="95" y="15"/>
                </a:cubicBezTo>
                <a:lnTo>
                  <a:pt x="50" y="76"/>
                </a:lnTo>
                <a:close/>
                <a:moveTo>
                  <a:pt x="98" y="10"/>
                </a:moveTo>
                <a:cubicBezTo>
                  <a:pt x="107" y="17"/>
                  <a:pt x="107" y="17"/>
                  <a:pt x="107" y="17"/>
                </a:cubicBezTo>
                <a:cubicBezTo>
                  <a:pt x="111" y="13"/>
                  <a:pt x="111" y="13"/>
                  <a:pt x="111" y="13"/>
                </a:cubicBezTo>
                <a:cubicBezTo>
                  <a:pt x="101" y="6"/>
                  <a:pt x="101" y="6"/>
                  <a:pt x="101" y="6"/>
                </a:cubicBezTo>
                <a:lnTo>
                  <a:pt x="98" y="10"/>
                </a:lnTo>
                <a:close/>
              </a:path>
            </a:pathLst>
          </a:custGeom>
          <a:solidFill>
            <a:srgbClr val="FFFFFF"/>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pic>
        <p:nvPicPr>
          <p:cNvPr id="34" name="Picture 3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057400" y="536142"/>
            <a:ext cx="6996053" cy="5864657"/>
          </a:xfrm>
          <a:prstGeom prst="rect">
            <a:avLst/>
          </a:prstGeom>
          <a:effectLst>
            <a:outerShdw blurRad="50800" dist="38100" dir="2700000" algn="tl" rotWithShape="0">
              <a:prstClr val="black">
                <a:alpha val="40000"/>
              </a:prstClr>
            </a:outerShdw>
          </a:effectLst>
        </p:spPr>
      </p:pic>
      <p:pic>
        <p:nvPicPr>
          <p:cNvPr id="36" name="Picture 35">
            <a:hlinkClick r:id="rId3"/>
            <a:extLst>
              <a:ext uri="{FF2B5EF4-FFF2-40B4-BE49-F238E27FC236}">
                <a16:creationId xmlns:a16="http://schemas.microsoft.com/office/drawing/2014/main" id="{D80248FB-0F5E-4652-8B37-EE77046694C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
        <p:nvSpPr>
          <p:cNvPr id="39" name="Rectangle 38"/>
          <p:cNvSpPr/>
          <p:nvPr/>
        </p:nvSpPr>
        <p:spPr>
          <a:xfrm>
            <a:off x="2216868" y="2741116"/>
            <a:ext cx="6274330" cy="1323439"/>
          </a:xfrm>
          <a:prstGeom prst="rect">
            <a:avLst/>
          </a:prstGeom>
        </p:spPr>
        <p:txBody>
          <a:bodyPr wrap="square">
            <a:spAutoFit/>
          </a:bodyPr>
          <a:lstStyle/>
          <a:p>
            <a:pPr algn="r" rtl="1"/>
            <a:r>
              <a:rPr lang="fa-IR" sz="1600" b="1" dirty="0">
                <a:cs typeface="B Titr" panose="00000700000000000000" pitchFamily="2" charset="-78"/>
              </a:rPr>
              <a:t>         معرفی شرکت دانش بینان</a:t>
            </a:r>
          </a:p>
          <a:p>
            <a:pPr marL="800100" lvl="1" indent="-342900" algn="r" rtl="1">
              <a:buFont typeface="+mj-lt"/>
              <a:buAutoNum type="arabicParenR"/>
            </a:pPr>
            <a:r>
              <a:rPr lang="fa-IR" sz="1600" dirty="0">
                <a:latin typeface="Calibri" panose="020F0502020204030204" pitchFamily="34" charset="0"/>
                <a:cs typeface="B Nazanin" panose="00000400000000000000" pitchFamily="2" charset="-78"/>
              </a:rPr>
              <a:t>نوع </a:t>
            </a:r>
            <a:r>
              <a:rPr lang="fa-IR" sz="1600" dirty="0" smtClean="0">
                <a:latin typeface="Calibri" panose="020F0502020204030204" pitchFamily="34" charset="0"/>
                <a:cs typeface="B Nazanin" panose="00000400000000000000" pitchFamily="2" charset="-78"/>
              </a:rPr>
              <a:t>دانش‌بنیان: </a:t>
            </a:r>
            <a:endParaRPr lang="fa-IR" sz="1600" dirty="0">
              <a:latin typeface="Calibri" panose="020F0502020204030204" pitchFamily="34" charset="0"/>
              <a:cs typeface="B Nazanin" panose="00000400000000000000" pitchFamily="2" charset="-78"/>
            </a:endParaRPr>
          </a:p>
          <a:p>
            <a:pPr marL="800100" lvl="1" indent="-342900" algn="r" rtl="1">
              <a:buFont typeface="+mj-lt"/>
              <a:buAutoNum type="arabicParenR"/>
            </a:pPr>
            <a:r>
              <a:rPr lang="fa-IR" sz="1600" dirty="0">
                <a:latin typeface="Calibri" panose="020F0502020204030204" pitchFamily="34" charset="0"/>
                <a:cs typeface="B Nazanin" panose="00000400000000000000" pitchFamily="2" charset="-78"/>
              </a:rPr>
              <a:t>سرمایه ثبت </a:t>
            </a:r>
            <a:r>
              <a:rPr lang="fa-IR" sz="1600" dirty="0" smtClean="0">
                <a:latin typeface="Calibri" panose="020F0502020204030204" pitchFamily="34" charset="0"/>
                <a:cs typeface="B Nazanin" panose="00000400000000000000" pitchFamily="2" charset="-78"/>
              </a:rPr>
              <a:t>شده:</a:t>
            </a:r>
            <a:endParaRPr lang="fa-IR" sz="1600" dirty="0">
              <a:latin typeface="Calibri" panose="020F0502020204030204" pitchFamily="34" charset="0"/>
              <a:cs typeface="B Nazanin" panose="00000400000000000000" pitchFamily="2" charset="-78"/>
            </a:endParaRPr>
          </a:p>
          <a:p>
            <a:pPr marL="800100" lvl="1" indent="-342900" algn="r" rtl="1">
              <a:buFont typeface="+mj-lt"/>
              <a:buAutoNum type="arabicParenR"/>
            </a:pPr>
            <a:r>
              <a:rPr lang="fa-IR" sz="1600" dirty="0">
                <a:latin typeface="Calibri" panose="020F0502020204030204" pitchFamily="34" charset="0"/>
                <a:cs typeface="B Nazanin" panose="00000400000000000000" pitchFamily="2" charset="-78"/>
              </a:rPr>
              <a:t>سرمایه در </a:t>
            </a:r>
            <a:r>
              <a:rPr lang="fa-IR" sz="1600" dirty="0" smtClean="0">
                <a:latin typeface="Calibri" panose="020F0502020204030204" pitchFamily="34" charset="0"/>
                <a:cs typeface="B Nazanin" panose="00000400000000000000" pitchFamily="2" charset="-78"/>
              </a:rPr>
              <a:t>گردش:</a:t>
            </a:r>
            <a:endParaRPr lang="fa-IR" sz="2400" b="1" dirty="0">
              <a:cs typeface="B Titr" panose="00000700000000000000" pitchFamily="2" charset="-78"/>
            </a:endParaRPr>
          </a:p>
          <a:p>
            <a:pPr lvl="1" algn="r" rtl="1"/>
            <a:endParaRPr lang="fa-IR" sz="1600" dirty="0">
              <a:latin typeface="Calibri" panose="020F0502020204030204" pitchFamily="34" charset="0"/>
              <a:cs typeface="B Nazanin" panose="00000400000000000000" pitchFamily="2" charset="-78"/>
            </a:endParaRPr>
          </a:p>
        </p:txBody>
      </p:sp>
      <p:sp>
        <p:nvSpPr>
          <p:cNvPr id="17" name="Rectangle 16">
            <a:extLst>
              <a:ext uri="{FF2B5EF4-FFF2-40B4-BE49-F238E27FC236}">
                <a16:creationId xmlns:a16="http://schemas.microsoft.com/office/drawing/2014/main" id="{C9FB1179-46DD-F1D7-5136-F95579C43EA2}"/>
              </a:ext>
            </a:extLst>
          </p:cNvPr>
          <p:cNvSpPr/>
          <p:nvPr/>
        </p:nvSpPr>
        <p:spPr>
          <a:xfrm>
            <a:off x="2172127" y="2027035"/>
            <a:ext cx="6274330" cy="584775"/>
          </a:xfrm>
          <a:prstGeom prst="rect">
            <a:avLst/>
          </a:prstGeom>
        </p:spPr>
        <p:txBody>
          <a:bodyPr wrap="square">
            <a:spAutoFit/>
          </a:bodyPr>
          <a:lstStyle/>
          <a:p>
            <a:pPr algn="ctr" rtl="1"/>
            <a:r>
              <a:rPr lang="fa-IR" sz="3200" dirty="0">
                <a:cs typeface="B Titr" panose="00000700000000000000" pitchFamily="2" charset="-78"/>
              </a:rPr>
              <a:t>نام شرکت دانش‌بنیان</a:t>
            </a:r>
          </a:p>
        </p:txBody>
      </p:sp>
      <p:pic>
        <p:nvPicPr>
          <p:cNvPr id="7" name="Picture 6">
            <a:extLst>
              <a:ext uri="{FF2B5EF4-FFF2-40B4-BE49-F238E27FC236}">
                <a16:creationId xmlns:a16="http://schemas.microsoft.com/office/drawing/2014/main" id="{377D3F86-B87E-BD46-681C-A40299CD7336}"/>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712468" y="1176404"/>
            <a:ext cx="1358471" cy="850631"/>
          </a:xfrm>
          <a:prstGeom prst="rect">
            <a:avLst/>
          </a:prstGeom>
        </p:spPr>
      </p:pic>
      <p:pic>
        <p:nvPicPr>
          <p:cNvPr id="21" name="Picture 4" descr="زیرپورتال مرکز نوآوری معادن و صنایع معدنی ایران"/>
          <p:cNvPicPr>
            <a:picLocks noChangeAspect="1" noChangeArrowheads="1"/>
          </p:cNvPicPr>
          <p:nvPr/>
        </p:nvPicPr>
        <p:blipFill rotWithShape="1">
          <a:blip r:embed="rId6">
            <a:extLst>
              <a:ext uri="{28A0092B-C50C-407E-A947-70E740481C1C}">
                <a14:useLocalDpi xmlns:a14="http://schemas.microsoft.com/office/drawing/2010/main" val="0"/>
              </a:ext>
            </a:extLst>
          </a:blip>
          <a:srcRect b="18951"/>
          <a:stretch/>
        </p:blipFill>
        <p:spPr bwMode="auto">
          <a:xfrm>
            <a:off x="11161686" y="4815316"/>
            <a:ext cx="954114" cy="1073877"/>
          </a:xfrm>
          <a:prstGeom prst="rect">
            <a:avLst/>
          </a:prstGeom>
          <a:noFill/>
          <a:extLst>
            <a:ext uri="{909E8E84-426E-40DD-AFC4-6F175D3DCCD1}">
              <a14:hiddenFill xmlns:a14="http://schemas.microsoft.com/office/drawing/2010/main">
                <a:solidFill>
                  <a:srgbClr val="FFFFFF"/>
                </a:solidFill>
              </a14:hiddenFill>
            </a:ext>
          </a:extLst>
        </p:spPr>
      </p:pic>
      <p:sp>
        <p:nvSpPr>
          <p:cNvPr id="22" name="Rectangle 21"/>
          <p:cNvSpPr/>
          <p:nvPr/>
        </p:nvSpPr>
        <p:spPr>
          <a:xfrm>
            <a:off x="-31865" y="1203398"/>
            <a:ext cx="1104230" cy="369332"/>
          </a:xfrm>
          <a:prstGeom prst="rect">
            <a:avLst/>
          </a:prstGeom>
        </p:spPr>
        <p:txBody>
          <a:bodyPr wrap="square">
            <a:spAutoFit/>
          </a:bodyPr>
          <a:lstStyle/>
          <a:p>
            <a:pPr algn="just" rtl="1"/>
            <a:r>
              <a:rPr lang="fa-IR" b="1" dirty="0" smtClean="0">
                <a:cs typeface="B Nazanin" panose="00000400000000000000" pitchFamily="2" charset="-78"/>
              </a:rPr>
              <a:t>لوگو شرکت </a:t>
            </a:r>
            <a:endParaRPr lang="fa-IR" b="1" dirty="0">
              <a:cs typeface="B Nazanin" panose="00000400000000000000" pitchFamily="2" charset="-78"/>
            </a:endParaRPr>
          </a:p>
        </p:txBody>
      </p:sp>
    </p:spTree>
    <p:extLst>
      <p:ext uri="{BB962C8B-B14F-4D97-AF65-F5344CB8AC3E}">
        <p14:creationId xmlns:p14="http://schemas.microsoft.com/office/powerpoint/2010/main" val="9364537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528" fill="hold" nodeType="afterEffect">
                                  <p:stCondLst>
                                    <p:cond delay="0"/>
                                  </p:stCondLst>
                                  <p:childTnLst>
                                    <p:set>
                                      <p:cBhvr>
                                        <p:cTn id="6" dur="1" fill="hold">
                                          <p:stCondLst>
                                            <p:cond delay="0"/>
                                          </p:stCondLst>
                                        </p:cTn>
                                        <p:tgtEl>
                                          <p:spTgt spid="34"/>
                                        </p:tgtEl>
                                        <p:attrNameLst>
                                          <p:attrName>style.visibility</p:attrName>
                                        </p:attrNameLst>
                                      </p:cBhvr>
                                      <p:to>
                                        <p:strVal val="visible"/>
                                      </p:to>
                                    </p:set>
                                    <p:anim calcmode="lin" valueType="num">
                                      <p:cBhvr>
                                        <p:cTn id="7" dur="500" fill="hold"/>
                                        <p:tgtEl>
                                          <p:spTgt spid="34"/>
                                        </p:tgtEl>
                                        <p:attrNameLst>
                                          <p:attrName>ppt_w</p:attrName>
                                        </p:attrNameLst>
                                      </p:cBhvr>
                                      <p:tavLst>
                                        <p:tav tm="0">
                                          <p:val>
                                            <p:fltVal val="0"/>
                                          </p:val>
                                        </p:tav>
                                        <p:tav tm="100000">
                                          <p:val>
                                            <p:strVal val="#ppt_w"/>
                                          </p:val>
                                        </p:tav>
                                      </p:tavLst>
                                    </p:anim>
                                    <p:anim calcmode="lin" valueType="num">
                                      <p:cBhvr>
                                        <p:cTn id="8" dur="500" fill="hold"/>
                                        <p:tgtEl>
                                          <p:spTgt spid="34"/>
                                        </p:tgtEl>
                                        <p:attrNameLst>
                                          <p:attrName>ppt_h</p:attrName>
                                        </p:attrNameLst>
                                      </p:cBhvr>
                                      <p:tavLst>
                                        <p:tav tm="0">
                                          <p:val>
                                            <p:fltVal val="0"/>
                                          </p:val>
                                        </p:tav>
                                        <p:tav tm="100000">
                                          <p:val>
                                            <p:strVal val="#ppt_h"/>
                                          </p:val>
                                        </p:tav>
                                      </p:tavLst>
                                    </p:anim>
                                    <p:animEffect transition="in" filter="fade">
                                      <p:cBhvr>
                                        <p:cTn id="9" dur="500"/>
                                        <p:tgtEl>
                                          <p:spTgt spid="34"/>
                                        </p:tgtEl>
                                      </p:cBhvr>
                                    </p:animEffect>
                                    <p:anim calcmode="lin" valueType="num">
                                      <p:cBhvr>
                                        <p:cTn id="10" dur="500" fill="hold"/>
                                        <p:tgtEl>
                                          <p:spTgt spid="34"/>
                                        </p:tgtEl>
                                        <p:attrNameLst>
                                          <p:attrName>ppt_x</p:attrName>
                                        </p:attrNameLst>
                                      </p:cBhvr>
                                      <p:tavLst>
                                        <p:tav tm="0">
                                          <p:val>
                                            <p:fltVal val="0.5"/>
                                          </p:val>
                                        </p:tav>
                                        <p:tav tm="100000">
                                          <p:val>
                                            <p:strVal val="#ppt_x"/>
                                          </p:val>
                                        </p:tav>
                                      </p:tavLst>
                                    </p:anim>
                                    <p:anim calcmode="lin" valueType="num">
                                      <p:cBhvr>
                                        <p:cTn id="11" dur="500" fill="hold"/>
                                        <p:tgtEl>
                                          <p:spTgt spid="34"/>
                                        </p:tgtEl>
                                        <p:attrNameLst>
                                          <p:attrName>ppt_y</p:attrName>
                                        </p:attrNameLst>
                                      </p:cBhvr>
                                      <p:tavLst>
                                        <p:tav tm="0">
                                          <p:val>
                                            <p:fltVal val="0.5"/>
                                          </p:val>
                                        </p:tav>
                                        <p:tav tm="100000">
                                          <p:val>
                                            <p:strVal val="#ppt_y"/>
                                          </p:val>
                                        </p:tav>
                                      </p:tavLst>
                                    </p:anim>
                                  </p:childTnLst>
                                </p:cTn>
                              </p:par>
                            </p:childTnLst>
                          </p:cTn>
                        </p:par>
                        <p:par>
                          <p:cTn id="12" fill="hold">
                            <p:stCondLst>
                              <p:cond delay="500"/>
                            </p:stCondLst>
                            <p:childTnLst>
                              <p:par>
                                <p:cTn id="13" presetID="53" presetClass="entr" presetSubtype="528" fill="hold" grpId="0" nodeType="afterEffect">
                                  <p:stCondLst>
                                    <p:cond delay="0"/>
                                  </p:stCondLst>
                                  <p:childTnLst>
                                    <p:set>
                                      <p:cBhvr>
                                        <p:cTn id="14" dur="1" fill="hold">
                                          <p:stCondLst>
                                            <p:cond delay="0"/>
                                          </p:stCondLst>
                                        </p:cTn>
                                        <p:tgtEl>
                                          <p:spTgt spid="33"/>
                                        </p:tgtEl>
                                        <p:attrNameLst>
                                          <p:attrName>style.visibility</p:attrName>
                                        </p:attrNameLst>
                                      </p:cBhvr>
                                      <p:to>
                                        <p:strVal val="visible"/>
                                      </p:to>
                                    </p:set>
                                    <p:anim calcmode="lin" valueType="num">
                                      <p:cBhvr>
                                        <p:cTn id="15" dur="500" fill="hold"/>
                                        <p:tgtEl>
                                          <p:spTgt spid="33"/>
                                        </p:tgtEl>
                                        <p:attrNameLst>
                                          <p:attrName>ppt_w</p:attrName>
                                        </p:attrNameLst>
                                      </p:cBhvr>
                                      <p:tavLst>
                                        <p:tav tm="0">
                                          <p:val>
                                            <p:fltVal val="0"/>
                                          </p:val>
                                        </p:tav>
                                        <p:tav tm="100000">
                                          <p:val>
                                            <p:strVal val="#ppt_w"/>
                                          </p:val>
                                        </p:tav>
                                      </p:tavLst>
                                    </p:anim>
                                    <p:anim calcmode="lin" valueType="num">
                                      <p:cBhvr>
                                        <p:cTn id="16" dur="500" fill="hold"/>
                                        <p:tgtEl>
                                          <p:spTgt spid="33"/>
                                        </p:tgtEl>
                                        <p:attrNameLst>
                                          <p:attrName>ppt_h</p:attrName>
                                        </p:attrNameLst>
                                      </p:cBhvr>
                                      <p:tavLst>
                                        <p:tav tm="0">
                                          <p:val>
                                            <p:fltVal val="0"/>
                                          </p:val>
                                        </p:tav>
                                        <p:tav tm="100000">
                                          <p:val>
                                            <p:strVal val="#ppt_h"/>
                                          </p:val>
                                        </p:tav>
                                      </p:tavLst>
                                    </p:anim>
                                    <p:animEffect transition="in" filter="fade">
                                      <p:cBhvr>
                                        <p:cTn id="17" dur="500"/>
                                        <p:tgtEl>
                                          <p:spTgt spid="33"/>
                                        </p:tgtEl>
                                      </p:cBhvr>
                                    </p:animEffect>
                                    <p:anim calcmode="lin" valueType="num">
                                      <p:cBhvr>
                                        <p:cTn id="18" dur="500" fill="hold"/>
                                        <p:tgtEl>
                                          <p:spTgt spid="33"/>
                                        </p:tgtEl>
                                        <p:attrNameLst>
                                          <p:attrName>ppt_x</p:attrName>
                                        </p:attrNameLst>
                                      </p:cBhvr>
                                      <p:tavLst>
                                        <p:tav tm="0">
                                          <p:val>
                                            <p:fltVal val="0.5"/>
                                          </p:val>
                                        </p:tav>
                                        <p:tav tm="100000">
                                          <p:val>
                                            <p:strVal val="#ppt_x"/>
                                          </p:val>
                                        </p:tav>
                                      </p:tavLst>
                                    </p:anim>
                                    <p:anim calcmode="lin" valueType="num">
                                      <p:cBhvr>
                                        <p:cTn id="19" dur="500" fill="hold"/>
                                        <p:tgtEl>
                                          <p:spTgt spid="33"/>
                                        </p:tgtEl>
                                        <p:attrNameLst>
                                          <p:attrName>ppt_y</p:attrName>
                                        </p:attrNameLst>
                                      </p:cBhvr>
                                      <p:tavLst>
                                        <p:tav tm="0">
                                          <p:val>
                                            <p:fltVal val="0.5"/>
                                          </p:val>
                                        </p:tav>
                                        <p:tav tm="100000">
                                          <p:val>
                                            <p:strVal val="#ppt_y"/>
                                          </p:val>
                                        </p:tav>
                                      </p:tavLst>
                                    </p:anim>
                                  </p:childTnLst>
                                </p:cTn>
                              </p:par>
                              <p:par>
                                <p:cTn id="20" presetID="53" presetClass="entr" presetSubtype="528" fill="hold" grpId="0" nodeType="withEffect">
                                  <p:stCondLst>
                                    <p:cond delay="0"/>
                                  </p:stCondLst>
                                  <p:childTnLst>
                                    <p:set>
                                      <p:cBhvr>
                                        <p:cTn id="21" dur="1" fill="hold">
                                          <p:stCondLst>
                                            <p:cond delay="0"/>
                                          </p:stCondLst>
                                        </p:cTn>
                                        <p:tgtEl>
                                          <p:spTgt spid="32"/>
                                        </p:tgtEl>
                                        <p:attrNameLst>
                                          <p:attrName>style.visibility</p:attrName>
                                        </p:attrNameLst>
                                      </p:cBhvr>
                                      <p:to>
                                        <p:strVal val="visible"/>
                                      </p:to>
                                    </p:set>
                                    <p:anim calcmode="lin" valueType="num">
                                      <p:cBhvr>
                                        <p:cTn id="22" dur="500" fill="hold"/>
                                        <p:tgtEl>
                                          <p:spTgt spid="32"/>
                                        </p:tgtEl>
                                        <p:attrNameLst>
                                          <p:attrName>ppt_w</p:attrName>
                                        </p:attrNameLst>
                                      </p:cBhvr>
                                      <p:tavLst>
                                        <p:tav tm="0">
                                          <p:val>
                                            <p:fltVal val="0"/>
                                          </p:val>
                                        </p:tav>
                                        <p:tav tm="100000">
                                          <p:val>
                                            <p:strVal val="#ppt_w"/>
                                          </p:val>
                                        </p:tav>
                                      </p:tavLst>
                                    </p:anim>
                                    <p:anim calcmode="lin" valueType="num">
                                      <p:cBhvr>
                                        <p:cTn id="23" dur="500" fill="hold"/>
                                        <p:tgtEl>
                                          <p:spTgt spid="32"/>
                                        </p:tgtEl>
                                        <p:attrNameLst>
                                          <p:attrName>ppt_h</p:attrName>
                                        </p:attrNameLst>
                                      </p:cBhvr>
                                      <p:tavLst>
                                        <p:tav tm="0">
                                          <p:val>
                                            <p:fltVal val="0"/>
                                          </p:val>
                                        </p:tav>
                                        <p:tav tm="100000">
                                          <p:val>
                                            <p:strVal val="#ppt_h"/>
                                          </p:val>
                                        </p:tav>
                                      </p:tavLst>
                                    </p:anim>
                                    <p:animEffect transition="in" filter="fade">
                                      <p:cBhvr>
                                        <p:cTn id="24" dur="500"/>
                                        <p:tgtEl>
                                          <p:spTgt spid="32"/>
                                        </p:tgtEl>
                                      </p:cBhvr>
                                    </p:animEffect>
                                    <p:anim calcmode="lin" valueType="num">
                                      <p:cBhvr>
                                        <p:cTn id="25" dur="500" fill="hold"/>
                                        <p:tgtEl>
                                          <p:spTgt spid="32"/>
                                        </p:tgtEl>
                                        <p:attrNameLst>
                                          <p:attrName>ppt_x</p:attrName>
                                        </p:attrNameLst>
                                      </p:cBhvr>
                                      <p:tavLst>
                                        <p:tav tm="0">
                                          <p:val>
                                            <p:fltVal val="0.5"/>
                                          </p:val>
                                        </p:tav>
                                        <p:tav tm="100000">
                                          <p:val>
                                            <p:strVal val="#ppt_x"/>
                                          </p:val>
                                        </p:tav>
                                      </p:tavLst>
                                    </p:anim>
                                    <p:anim calcmode="lin" valueType="num">
                                      <p:cBhvr>
                                        <p:cTn id="26" dur="500" fill="hold"/>
                                        <p:tgtEl>
                                          <p:spTgt spid="32"/>
                                        </p:tgtEl>
                                        <p:attrNameLst>
                                          <p:attrName>ppt_y</p:attrName>
                                        </p:attrNameLst>
                                      </p:cBhvr>
                                      <p:tavLst>
                                        <p:tav tm="0">
                                          <p:val>
                                            <p:fltVal val="0.5"/>
                                          </p:val>
                                        </p:tav>
                                        <p:tav tm="100000">
                                          <p:val>
                                            <p:strVal val="#ppt_y"/>
                                          </p:val>
                                        </p:tav>
                                      </p:tavLst>
                                    </p:anim>
                                  </p:childTnLst>
                                </p:cTn>
                              </p:par>
                              <p:par>
                                <p:cTn id="27" presetID="53" presetClass="entr" presetSubtype="528" fill="hold" nodeType="withEffect">
                                  <p:stCondLst>
                                    <p:cond delay="0"/>
                                  </p:stCondLst>
                                  <p:childTnLst>
                                    <p:set>
                                      <p:cBhvr>
                                        <p:cTn id="28" dur="1" fill="hold">
                                          <p:stCondLst>
                                            <p:cond delay="0"/>
                                          </p:stCondLst>
                                        </p:cTn>
                                        <p:tgtEl>
                                          <p:spTgt spid="27"/>
                                        </p:tgtEl>
                                        <p:attrNameLst>
                                          <p:attrName>style.visibility</p:attrName>
                                        </p:attrNameLst>
                                      </p:cBhvr>
                                      <p:to>
                                        <p:strVal val="visible"/>
                                      </p:to>
                                    </p:set>
                                    <p:anim calcmode="lin" valueType="num">
                                      <p:cBhvr>
                                        <p:cTn id="29" dur="500" fill="hold"/>
                                        <p:tgtEl>
                                          <p:spTgt spid="27"/>
                                        </p:tgtEl>
                                        <p:attrNameLst>
                                          <p:attrName>ppt_w</p:attrName>
                                        </p:attrNameLst>
                                      </p:cBhvr>
                                      <p:tavLst>
                                        <p:tav tm="0">
                                          <p:val>
                                            <p:fltVal val="0"/>
                                          </p:val>
                                        </p:tav>
                                        <p:tav tm="100000">
                                          <p:val>
                                            <p:strVal val="#ppt_w"/>
                                          </p:val>
                                        </p:tav>
                                      </p:tavLst>
                                    </p:anim>
                                    <p:anim calcmode="lin" valueType="num">
                                      <p:cBhvr>
                                        <p:cTn id="30" dur="500" fill="hold"/>
                                        <p:tgtEl>
                                          <p:spTgt spid="27"/>
                                        </p:tgtEl>
                                        <p:attrNameLst>
                                          <p:attrName>ppt_h</p:attrName>
                                        </p:attrNameLst>
                                      </p:cBhvr>
                                      <p:tavLst>
                                        <p:tav tm="0">
                                          <p:val>
                                            <p:fltVal val="0"/>
                                          </p:val>
                                        </p:tav>
                                        <p:tav tm="100000">
                                          <p:val>
                                            <p:strVal val="#ppt_h"/>
                                          </p:val>
                                        </p:tav>
                                      </p:tavLst>
                                    </p:anim>
                                    <p:animEffect transition="in" filter="fade">
                                      <p:cBhvr>
                                        <p:cTn id="31" dur="500"/>
                                        <p:tgtEl>
                                          <p:spTgt spid="27"/>
                                        </p:tgtEl>
                                      </p:cBhvr>
                                    </p:animEffect>
                                    <p:anim calcmode="lin" valueType="num">
                                      <p:cBhvr>
                                        <p:cTn id="32" dur="500" fill="hold"/>
                                        <p:tgtEl>
                                          <p:spTgt spid="27"/>
                                        </p:tgtEl>
                                        <p:attrNameLst>
                                          <p:attrName>ppt_x</p:attrName>
                                        </p:attrNameLst>
                                      </p:cBhvr>
                                      <p:tavLst>
                                        <p:tav tm="0">
                                          <p:val>
                                            <p:fltVal val="0.5"/>
                                          </p:val>
                                        </p:tav>
                                        <p:tav tm="100000">
                                          <p:val>
                                            <p:strVal val="#ppt_x"/>
                                          </p:val>
                                        </p:tav>
                                      </p:tavLst>
                                    </p:anim>
                                    <p:anim calcmode="lin" valueType="num">
                                      <p:cBhvr>
                                        <p:cTn id="33" dur="500" fill="hold"/>
                                        <p:tgtEl>
                                          <p:spTgt spid="27"/>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3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Process 1"/>
          <p:cNvSpPr/>
          <p:nvPr/>
        </p:nvSpPr>
        <p:spPr>
          <a:xfrm>
            <a:off x="0" y="-2945"/>
            <a:ext cx="12115800" cy="259409"/>
          </a:xfrm>
          <a:prstGeom prst="flowChartProcess">
            <a:avLst/>
          </a:prstGeom>
          <a:solidFill>
            <a:srgbClr val="AC0303"/>
          </a:solidFill>
          <a:ln>
            <a:solidFill>
              <a:srgbClr val="AC03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Flowchart: Process 2"/>
          <p:cNvSpPr/>
          <p:nvPr/>
        </p:nvSpPr>
        <p:spPr>
          <a:xfrm rot="16200000">
            <a:off x="9916192" y="1941937"/>
            <a:ext cx="4206098" cy="316334"/>
          </a:xfrm>
          <a:prstGeom prst="flowChartProcess">
            <a:avLst/>
          </a:prstGeom>
          <a:solidFill>
            <a:srgbClr val="AC0303"/>
          </a:solidFill>
          <a:ln>
            <a:solidFill>
              <a:srgbClr val="AC03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Flowchart: Process 3"/>
          <p:cNvSpPr/>
          <p:nvPr/>
        </p:nvSpPr>
        <p:spPr>
          <a:xfrm>
            <a:off x="0" y="6589613"/>
            <a:ext cx="12192000" cy="268387"/>
          </a:xfrm>
          <a:prstGeom prst="flowChartProcess">
            <a:avLst/>
          </a:prstGeom>
          <a:solidFill>
            <a:srgbClr val="AC0303"/>
          </a:solidFill>
          <a:ln>
            <a:solidFill>
              <a:srgbClr val="AC03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lowchart: Process 4"/>
          <p:cNvSpPr/>
          <p:nvPr/>
        </p:nvSpPr>
        <p:spPr>
          <a:xfrm rot="16200000">
            <a:off x="-1953206" y="4599994"/>
            <a:ext cx="4206098" cy="309914"/>
          </a:xfrm>
          <a:prstGeom prst="flowChartProcess">
            <a:avLst/>
          </a:prstGeom>
          <a:solidFill>
            <a:srgbClr val="AC0303"/>
          </a:solidFill>
          <a:ln>
            <a:solidFill>
              <a:srgbClr val="AC03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7" name="Group 26"/>
          <p:cNvGrpSpPr>
            <a:grpSpLocks noChangeAspect="1"/>
          </p:cNvGrpSpPr>
          <p:nvPr/>
        </p:nvGrpSpPr>
        <p:grpSpPr>
          <a:xfrm>
            <a:off x="8930473" y="2507079"/>
            <a:ext cx="217335" cy="365760"/>
            <a:chOff x="533399" y="2800350"/>
            <a:chExt cx="325437" cy="547687"/>
          </a:xfrm>
          <a:solidFill>
            <a:schemeClr val="bg1"/>
          </a:solidFill>
          <a:effectLst/>
        </p:grpSpPr>
        <p:sp>
          <p:nvSpPr>
            <p:cNvPr id="28" name="Freeform 30"/>
            <p:cNvSpPr>
              <a:spLocks noEditPoints="1"/>
            </p:cNvSpPr>
            <p:nvPr/>
          </p:nvSpPr>
          <p:spPr bwMode="auto">
            <a:xfrm>
              <a:off x="533399" y="2800350"/>
              <a:ext cx="325437" cy="547687"/>
            </a:xfrm>
            <a:custGeom>
              <a:avLst/>
              <a:gdLst/>
              <a:ahLst/>
              <a:cxnLst>
                <a:cxn ang="0">
                  <a:pos x="104" y="0"/>
                </a:cxn>
                <a:cxn ang="0">
                  <a:pos x="18" y="0"/>
                </a:cxn>
                <a:cxn ang="0">
                  <a:pos x="0" y="17"/>
                </a:cxn>
                <a:cxn ang="0">
                  <a:pos x="0" y="189"/>
                </a:cxn>
                <a:cxn ang="0">
                  <a:pos x="18" y="206"/>
                </a:cxn>
                <a:cxn ang="0">
                  <a:pos x="104" y="206"/>
                </a:cxn>
                <a:cxn ang="0">
                  <a:pos x="122" y="189"/>
                </a:cxn>
                <a:cxn ang="0">
                  <a:pos x="122" y="17"/>
                </a:cxn>
                <a:cxn ang="0">
                  <a:pos x="104" y="0"/>
                </a:cxn>
                <a:cxn ang="0">
                  <a:pos x="47" y="12"/>
                </a:cxn>
                <a:cxn ang="0">
                  <a:pos x="75" y="12"/>
                </a:cxn>
                <a:cxn ang="0">
                  <a:pos x="77" y="15"/>
                </a:cxn>
                <a:cxn ang="0">
                  <a:pos x="75" y="18"/>
                </a:cxn>
                <a:cxn ang="0">
                  <a:pos x="47" y="18"/>
                </a:cxn>
                <a:cxn ang="0">
                  <a:pos x="45" y="15"/>
                </a:cxn>
                <a:cxn ang="0">
                  <a:pos x="47" y="12"/>
                </a:cxn>
                <a:cxn ang="0">
                  <a:pos x="61" y="203"/>
                </a:cxn>
                <a:cxn ang="0">
                  <a:pos x="53" y="196"/>
                </a:cxn>
                <a:cxn ang="0">
                  <a:pos x="61" y="188"/>
                </a:cxn>
                <a:cxn ang="0">
                  <a:pos x="69" y="196"/>
                </a:cxn>
                <a:cxn ang="0">
                  <a:pos x="61" y="203"/>
                </a:cxn>
                <a:cxn ang="0">
                  <a:pos x="109" y="181"/>
                </a:cxn>
                <a:cxn ang="0">
                  <a:pos x="13" y="181"/>
                </a:cxn>
                <a:cxn ang="0">
                  <a:pos x="13" y="25"/>
                </a:cxn>
                <a:cxn ang="0">
                  <a:pos x="109" y="25"/>
                </a:cxn>
                <a:cxn ang="0">
                  <a:pos x="109" y="181"/>
                </a:cxn>
              </a:cxnLst>
              <a:rect l="0" t="0" r="r" b="b"/>
              <a:pathLst>
                <a:path w="122" h="206">
                  <a:moveTo>
                    <a:pt x="104" y="0"/>
                  </a:moveTo>
                  <a:cubicBezTo>
                    <a:pt x="18" y="0"/>
                    <a:pt x="18" y="0"/>
                    <a:pt x="18" y="0"/>
                  </a:cubicBezTo>
                  <a:cubicBezTo>
                    <a:pt x="8" y="0"/>
                    <a:pt x="0" y="8"/>
                    <a:pt x="0" y="17"/>
                  </a:cubicBezTo>
                  <a:cubicBezTo>
                    <a:pt x="0" y="189"/>
                    <a:pt x="0" y="189"/>
                    <a:pt x="0" y="189"/>
                  </a:cubicBezTo>
                  <a:cubicBezTo>
                    <a:pt x="0" y="199"/>
                    <a:pt x="8" y="206"/>
                    <a:pt x="18" y="206"/>
                  </a:cubicBezTo>
                  <a:cubicBezTo>
                    <a:pt x="104" y="206"/>
                    <a:pt x="104" y="206"/>
                    <a:pt x="104" y="206"/>
                  </a:cubicBezTo>
                  <a:cubicBezTo>
                    <a:pt x="114" y="206"/>
                    <a:pt x="122" y="199"/>
                    <a:pt x="122" y="189"/>
                  </a:cubicBezTo>
                  <a:cubicBezTo>
                    <a:pt x="122" y="17"/>
                    <a:pt x="122" y="17"/>
                    <a:pt x="122" y="17"/>
                  </a:cubicBezTo>
                  <a:cubicBezTo>
                    <a:pt x="122" y="8"/>
                    <a:pt x="114" y="0"/>
                    <a:pt x="104" y="0"/>
                  </a:cubicBezTo>
                  <a:close/>
                  <a:moveTo>
                    <a:pt x="47" y="12"/>
                  </a:moveTo>
                  <a:cubicBezTo>
                    <a:pt x="75" y="12"/>
                    <a:pt x="75" y="12"/>
                    <a:pt x="75" y="12"/>
                  </a:cubicBezTo>
                  <a:cubicBezTo>
                    <a:pt x="76" y="12"/>
                    <a:pt x="77" y="14"/>
                    <a:pt x="77" y="15"/>
                  </a:cubicBezTo>
                  <a:cubicBezTo>
                    <a:pt x="77" y="17"/>
                    <a:pt x="76" y="18"/>
                    <a:pt x="75" y="18"/>
                  </a:cubicBezTo>
                  <a:cubicBezTo>
                    <a:pt x="47" y="18"/>
                    <a:pt x="47" y="18"/>
                    <a:pt x="47" y="18"/>
                  </a:cubicBezTo>
                  <a:cubicBezTo>
                    <a:pt x="46" y="18"/>
                    <a:pt x="45" y="17"/>
                    <a:pt x="45" y="15"/>
                  </a:cubicBezTo>
                  <a:cubicBezTo>
                    <a:pt x="45" y="14"/>
                    <a:pt x="46" y="12"/>
                    <a:pt x="47" y="12"/>
                  </a:cubicBezTo>
                  <a:close/>
                  <a:moveTo>
                    <a:pt x="61" y="203"/>
                  </a:moveTo>
                  <a:cubicBezTo>
                    <a:pt x="57" y="203"/>
                    <a:pt x="53" y="200"/>
                    <a:pt x="53" y="196"/>
                  </a:cubicBezTo>
                  <a:cubicBezTo>
                    <a:pt x="53" y="191"/>
                    <a:pt x="57" y="188"/>
                    <a:pt x="61" y="188"/>
                  </a:cubicBezTo>
                  <a:cubicBezTo>
                    <a:pt x="65" y="188"/>
                    <a:pt x="69" y="191"/>
                    <a:pt x="69" y="196"/>
                  </a:cubicBezTo>
                  <a:cubicBezTo>
                    <a:pt x="69" y="200"/>
                    <a:pt x="65" y="203"/>
                    <a:pt x="61" y="203"/>
                  </a:cubicBezTo>
                  <a:close/>
                  <a:moveTo>
                    <a:pt x="109" y="181"/>
                  </a:moveTo>
                  <a:cubicBezTo>
                    <a:pt x="13" y="181"/>
                    <a:pt x="13" y="181"/>
                    <a:pt x="13" y="181"/>
                  </a:cubicBezTo>
                  <a:cubicBezTo>
                    <a:pt x="13" y="25"/>
                    <a:pt x="13" y="25"/>
                    <a:pt x="13" y="25"/>
                  </a:cubicBezTo>
                  <a:cubicBezTo>
                    <a:pt x="109" y="25"/>
                    <a:pt x="109" y="25"/>
                    <a:pt x="109" y="25"/>
                  </a:cubicBezTo>
                  <a:lnTo>
                    <a:pt x="109" y="1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 name="Rectangle 31"/>
            <p:cNvSpPr>
              <a:spLocks noChangeArrowheads="1"/>
            </p:cNvSpPr>
            <p:nvPr/>
          </p:nvSpPr>
          <p:spPr bwMode="auto">
            <a:xfrm>
              <a:off x="600075" y="3140075"/>
              <a:ext cx="42862" cy="1174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 name="Rectangle 32"/>
            <p:cNvSpPr>
              <a:spLocks noChangeArrowheads="1"/>
            </p:cNvSpPr>
            <p:nvPr/>
          </p:nvSpPr>
          <p:spPr bwMode="auto">
            <a:xfrm>
              <a:off x="674687" y="3095625"/>
              <a:ext cx="42862" cy="16192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1" name="Rectangle 33"/>
            <p:cNvSpPr>
              <a:spLocks noChangeArrowheads="1"/>
            </p:cNvSpPr>
            <p:nvPr/>
          </p:nvSpPr>
          <p:spPr bwMode="auto">
            <a:xfrm>
              <a:off x="749300" y="3049587"/>
              <a:ext cx="42862" cy="2079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32" name="Freeform 6"/>
          <p:cNvSpPr>
            <a:spLocks noChangeAspect="1" noEditPoints="1"/>
          </p:cNvSpPr>
          <p:nvPr/>
        </p:nvSpPr>
        <p:spPr bwMode="auto">
          <a:xfrm>
            <a:off x="6732508" y="4805618"/>
            <a:ext cx="289048" cy="274320"/>
          </a:xfrm>
          <a:custGeom>
            <a:avLst/>
            <a:gdLst>
              <a:gd name="T0" fmla="*/ 116 w 123"/>
              <a:gd name="T1" fmla="*/ 0 h 117"/>
              <a:gd name="T2" fmla="*/ 7 w 123"/>
              <a:gd name="T3" fmla="*/ 0 h 117"/>
              <a:gd name="T4" fmla="*/ 0 w 123"/>
              <a:gd name="T5" fmla="*/ 7 h 117"/>
              <a:gd name="T6" fmla="*/ 0 w 123"/>
              <a:gd name="T7" fmla="*/ 81 h 117"/>
              <a:gd name="T8" fmla="*/ 7 w 123"/>
              <a:gd name="T9" fmla="*/ 88 h 117"/>
              <a:gd name="T10" fmla="*/ 116 w 123"/>
              <a:gd name="T11" fmla="*/ 88 h 117"/>
              <a:gd name="T12" fmla="*/ 123 w 123"/>
              <a:gd name="T13" fmla="*/ 81 h 117"/>
              <a:gd name="T14" fmla="*/ 123 w 123"/>
              <a:gd name="T15" fmla="*/ 7 h 117"/>
              <a:gd name="T16" fmla="*/ 116 w 123"/>
              <a:gd name="T17" fmla="*/ 0 h 117"/>
              <a:gd name="T18" fmla="*/ 88 w 123"/>
              <a:gd name="T19" fmla="*/ 110 h 117"/>
              <a:gd name="T20" fmla="*/ 81 w 123"/>
              <a:gd name="T21" fmla="*/ 110 h 117"/>
              <a:gd name="T22" fmla="*/ 73 w 123"/>
              <a:gd name="T23" fmla="*/ 102 h 117"/>
              <a:gd name="T24" fmla="*/ 73 w 123"/>
              <a:gd name="T25" fmla="*/ 91 h 117"/>
              <a:gd name="T26" fmla="*/ 50 w 123"/>
              <a:gd name="T27" fmla="*/ 91 h 117"/>
              <a:gd name="T28" fmla="*/ 50 w 123"/>
              <a:gd name="T29" fmla="*/ 102 h 117"/>
              <a:gd name="T30" fmla="*/ 42 w 123"/>
              <a:gd name="T31" fmla="*/ 110 h 117"/>
              <a:gd name="T32" fmla="*/ 35 w 123"/>
              <a:gd name="T33" fmla="*/ 110 h 117"/>
              <a:gd name="T34" fmla="*/ 31 w 123"/>
              <a:gd name="T35" fmla="*/ 114 h 117"/>
              <a:gd name="T36" fmla="*/ 35 w 123"/>
              <a:gd name="T37" fmla="*/ 117 h 117"/>
              <a:gd name="T38" fmla="*/ 88 w 123"/>
              <a:gd name="T39" fmla="*/ 117 h 117"/>
              <a:gd name="T40" fmla="*/ 92 w 123"/>
              <a:gd name="T41" fmla="*/ 114 h 117"/>
              <a:gd name="T42" fmla="*/ 88 w 123"/>
              <a:gd name="T43" fmla="*/ 110 h 117"/>
              <a:gd name="T44" fmla="*/ 115 w 123"/>
              <a:gd name="T45" fmla="*/ 80 h 117"/>
              <a:gd name="T46" fmla="*/ 8 w 123"/>
              <a:gd name="T47" fmla="*/ 80 h 117"/>
              <a:gd name="T48" fmla="*/ 8 w 123"/>
              <a:gd name="T49" fmla="*/ 8 h 117"/>
              <a:gd name="T50" fmla="*/ 115 w 123"/>
              <a:gd name="T51" fmla="*/ 8 h 117"/>
              <a:gd name="T52" fmla="*/ 115 w 123"/>
              <a:gd name="T53" fmla="*/ 8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3" h="117">
                <a:moveTo>
                  <a:pt x="116" y="0"/>
                </a:moveTo>
                <a:cubicBezTo>
                  <a:pt x="7" y="0"/>
                  <a:pt x="7" y="0"/>
                  <a:pt x="7" y="0"/>
                </a:cubicBezTo>
                <a:cubicBezTo>
                  <a:pt x="3" y="0"/>
                  <a:pt x="0" y="3"/>
                  <a:pt x="0" y="7"/>
                </a:cubicBezTo>
                <a:cubicBezTo>
                  <a:pt x="0" y="81"/>
                  <a:pt x="0" y="81"/>
                  <a:pt x="0" y="81"/>
                </a:cubicBezTo>
                <a:cubicBezTo>
                  <a:pt x="0" y="85"/>
                  <a:pt x="3" y="88"/>
                  <a:pt x="7" y="88"/>
                </a:cubicBezTo>
                <a:cubicBezTo>
                  <a:pt x="116" y="88"/>
                  <a:pt x="116" y="88"/>
                  <a:pt x="116" y="88"/>
                </a:cubicBezTo>
                <a:cubicBezTo>
                  <a:pt x="120" y="88"/>
                  <a:pt x="123" y="85"/>
                  <a:pt x="123" y="81"/>
                </a:cubicBezTo>
                <a:cubicBezTo>
                  <a:pt x="123" y="7"/>
                  <a:pt x="123" y="7"/>
                  <a:pt x="123" y="7"/>
                </a:cubicBezTo>
                <a:cubicBezTo>
                  <a:pt x="123" y="3"/>
                  <a:pt x="120" y="0"/>
                  <a:pt x="116" y="0"/>
                </a:cubicBezTo>
                <a:close/>
                <a:moveTo>
                  <a:pt x="88" y="110"/>
                </a:moveTo>
                <a:cubicBezTo>
                  <a:pt x="81" y="110"/>
                  <a:pt x="81" y="110"/>
                  <a:pt x="81" y="110"/>
                </a:cubicBezTo>
                <a:cubicBezTo>
                  <a:pt x="76" y="110"/>
                  <a:pt x="73" y="106"/>
                  <a:pt x="73" y="102"/>
                </a:cubicBezTo>
                <a:cubicBezTo>
                  <a:pt x="73" y="91"/>
                  <a:pt x="73" y="91"/>
                  <a:pt x="73" y="91"/>
                </a:cubicBezTo>
                <a:cubicBezTo>
                  <a:pt x="50" y="91"/>
                  <a:pt x="50" y="91"/>
                  <a:pt x="50" y="91"/>
                </a:cubicBezTo>
                <a:cubicBezTo>
                  <a:pt x="50" y="102"/>
                  <a:pt x="50" y="102"/>
                  <a:pt x="50" y="102"/>
                </a:cubicBezTo>
                <a:cubicBezTo>
                  <a:pt x="50" y="106"/>
                  <a:pt x="47" y="110"/>
                  <a:pt x="42" y="110"/>
                </a:cubicBezTo>
                <a:cubicBezTo>
                  <a:pt x="35" y="110"/>
                  <a:pt x="35" y="110"/>
                  <a:pt x="35" y="110"/>
                </a:cubicBezTo>
                <a:cubicBezTo>
                  <a:pt x="33" y="110"/>
                  <a:pt x="31" y="111"/>
                  <a:pt x="31" y="114"/>
                </a:cubicBezTo>
                <a:cubicBezTo>
                  <a:pt x="31" y="116"/>
                  <a:pt x="33" y="117"/>
                  <a:pt x="35" y="117"/>
                </a:cubicBezTo>
                <a:cubicBezTo>
                  <a:pt x="88" y="117"/>
                  <a:pt x="88" y="117"/>
                  <a:pt x="88" y="117"/>
                </a:cubicBezTo>
                <a:cubicBezTo>
                  <a:pt x="90" y="117"/>
                  <a:pt x="92" y="116"/>
                  <a:pt x="92" y="114"/>
                </a:cubicBezTo>
                <a:cubicBezTo>
                  <a:pt x="92" y="111"/>
                  <a:pt x="90" y="110"/>
                  <a:pt x="88" y="110"/>
                </a:cubicBezTo>
                <a:close/>
                <a:moveTo>
                  <a:pt x="115" y="80"/>
                </a:moveTo>
                <a:cubicBezTo>
                  <a:pt x="8" y="80"/>
                  <a:pt x="8" y="80"/>
                  <a:pt x="8" y="80"/>
                </a:cubicBezTo>
                <a:cubicBezTo>
                  <a:pt x="8" y="8"/>
                  <a:pt x="8" y="8"/>
                  <a:pt x="8" y="8"/>
                </a:cubicBezTo>
                <a:cubicBezTo>
                  <a:pt x="115" y="8"/>
                  <a:pt x="115" y="8"/>
                  <a:pt x="115" y="8"/>
                </a:cubicBezTo>
                <a:cubicBezTo>
                  <a:pt x="115" y="80"/>
                  <a:pt x="115" y="80"/>
                  <a:pt x="115" y="80"/>
                </a:cubicBezTo>
                <a:close/>
              </a:path>
            </a:pathLst>
          </a:custGeom>
          <a:solidFill>
            <a:schemeClr val="bg1"/>
          </a:solidFill>
          <a:ln>
            <a:noFill/>
          </a:ln>
          <a:effectLst/>
        </p:spPr>
        <p:txBody>
          <a:bodyPr vert="horz" wrap="square" lIns="91440" tIns="45720" rIns="91440" bIns="45720" numCol="1" anchor="t" anchorCtr="0" compatLnSpc="1">
            <a:prstTxWarp prst="textNoShape">
              <a:avLst/>
            </a:prstTxWarp>
          </a:bodyPr>
          <a:lstStyle/>
          <a:p>
            <a:endParaRPr lang="en-US"/>
          </a:p>
        </p:txBody>
      </p:sp>
      <p:sp>
        <p:nvSpPr>
          <p:cNvPr id="33" name="Freeform 25"/>
          <p:cNvSpPr>
            <a:spLocks noChangeAspect="1" noEditPoints="1"/>
          </p:cNvSpPr>
          <p:nvPr/>
        </p:nvSpPr>
        <p:spPr bwMode="auto">
          <a:xfrm>
            <a:off x="5254544" y="2482504"/>
            <a:ext cx="274320" cy="366491"/>
          </a:xfrm>
          <a:custGeom>
            <a:avLst/>
            <a:gdLst/>
            <a:ahLst/>
            <a:cxnLst>
              <a:cxn ang="0">
                <a:pos x="59" y="84"/>
              </a:cxn>
              <a:cxn ang="0">
                <a:pos x="59" y="80"/>
              </a:cxn>
              <a:cxn ang="0">
                <a:pos x="54" y="80"/>
              </a:cxn>
              <a:cxn ang="0">
                <a:pos x="54" y="76"/>
              </a:cxn>
              <a:cxn ang="0">
                <a:pos x="50" y="77"/>
              </a:cxn>
              <a:cxn ang="0">
                <a:pos x="47" y="88"/>
              </a:cxn>
              <a:cxn ang="0">
                <a:pos x="50" y="90"/>
              </a:cxn>
              <a:cxn ang="0">
                <a:pos x="59" y="84"/>
              </a:cxn>
              <a:cxn ang="0">
                <a:pos x="47" y="88"/>
              </a:cxn>
              <a:cxn ang="0">
                <a:pos x="45" y="93"/>
              </a:cxn>
              <a:cxn ang="0">
                <a:pos x="49" y="90"/>
              </a:cxn>
              <a:cxn ang="0">
                <a:pos x="47" y="88"/>
              </a:cxn>
              <a:cxn ang="0">
                <a:pos x="84" y="137"/>
              </a:cxn>
              <a:cxn ang="0">
                <a:pos x="14" y="137"/>
              </a:cxn>
              <a:cxn ang="0">
                <a:pos x="14" y="41"/>
              </a:cxn>
              <a:cxn ang="0">
                <a:pos x="68" y="41"/>
              </a:cxn>
              <a:cxn ang="0">
                <a:pos x="80" y="24"/>
              </a:cxn>
              <a:cxn ang="0">
                <a:pos x="15" y="24"/>
              </a:cxn>
              <a:cxn ang="0">
                <a:pos x="0" y="38"/>
              </a:cxn>
              <a:cxn ang="0">
                <a:pos x="0" y="140"/>
              </a:cxn>
              <a:cxn ang="0">
                <a:pos x="15" y="154"/>
              </a:cxn>
              <a:cxn ang="0">
                <a:pos x="83" y="154"/>
              </a:cxn>
              <a:cxn ang="0">
                <a:pos x="98" y="140"/>
              </a:cxn>
              <a:cxn ang="0">
                <a:pos x="98" y="41"/>
              </a:cxn>
              <a:cxn ang="0">
                <a:pos x="84" y="61"/>
              </a:cxn>
              <a:cxn ang="0">
                <a:pos x="84" y="137"/>
              </a:cxn>
              <a:cxn ang="0">
                <a:pos x="96" y="14"/>
              </a:cxn>
              <a:cxn ang="0">
                <a:pos x="105" y="20"/>
              </a:cxn>
              <a:cxn ang="0">
                <a:pos x="107" y="18"/>
              </a:cxn>
              <a:cxn ang="0">
                <a:pos x="97" y="11"/>
              </a:cxn>
              <a:cxn ang="0">
                <a:pos x="96" y="14"/>
              </a:cxn>
              <a:cxn ang="0">
                <a:pos x="106" y="0"/>
              </a:cxn>
              <a:cxn ang="0">
                <a:pos x="102" y="5"/>
              </a:cxn>
              <a:cxn ang="0">
                <a:pos x="111" y="12"/>
              </a:cxn>
              <a:cxn ang="0">
                <a:pos x="115" y="7"/>
              </a:cxn>
              <a:cxn ang="0">
                <a:pos x="106" y="0"/>
              </a:cxn>
              <a:cxn ang="0">
                <a:pos x="50" y="76"/>
              </a:cxn>
              <a:cxn ang="0">
                <a:pos x="55" y="76"/>
              </a:cxn>
              <a:cxn ang="0">
                <a:pos x="55" y="80"/>
              </a:cxn>
              <a:cxn ang="0">
                <a:pos x="59" y="79"/>
              </a:cxn>
              <a:cxn ang="0">
                <a:pos x="60" y="83"/>
              </a:cxn>
              <a:cxn ang="0">
                <a:pos x="104" y="22"/>
              </a:cxn>
              <a:cxn ang="0">
                <a:pos x="95" y="15"/>
              </a:cxn>
              <a:cxn ang="0">
                <a:pos x="50" y="76"/>
              </a:cxn>
              <a:cxn ang="0">
                <a:pos x="98" y="10"/>
              </a:cxn>
              <a:cxn ang="0">
                <a:pos x="107" y="17"/>
              </a:cxn>
              <a:cxn ang="0">
                <a:pos x="111" y="13"/>
              </a:cxn>
              <a:cxn ang="0">
                <a:pos x="101" y="6"/>
              </a:cxn>
              <a:cxn ang="0">
                <a:pos x="98" y="10"/>
              </a:cxn>
            </a:cxnLst>
            <a:rect l="0" t="0" r="r" b="b"/>
            <a:pathLst>
              <a:path w="115" h="154">
                <a:moveTo>
                  <a:pt x="59" y="84"/>
                </a:moveTo>
                <a:cubicBezTo>
                  <a:pt x="59" y="80"/>
                  <a:pt x="59" y="80"/>
                  <a:pt x="59" y="80"/>
                </a:cubicBezTo>
                <a:cubicBezTo>
                  <a:pt x="54" y="80"/>
                  <a:pt x="54" y="80"/>
                  <a:pt x="54" y="80"/>
                </a:cubicBezTo>
                <a:cubicBezTo>
                  <a:pt x="54" y="76"/>
                  <a:pt x="54" y="76"/>
                  <a:pt x="54" y="76"/>
                </a:cubicBezTo>
                <a:cubicBezTo>
                  <a:pt x="50" y="77"/>
                  <a:pt x="50" y="77"/>
                  <a:pt x="50" y="77"/>
                </a:cubicBezTo>
                <a:cubicBezTo>
                  <a:pt x="47" y="88"/>
                  <a:pt x="47" y="88"/>
                  <a:pt x="47" y="88"/>
                </a:cubicBezTo>
                <a:cubicBezTo>
                  <a:pt x="48" y="88"/>
                  <a:pt x="49" y="89"/>
                  <a:pt x="50" y="90"/>
                </a:cubicBezTo>
                <a:lnTo>
                  <a:pt x="59" y="84"/>
                </a:lnTo>
                <a:close/>
                <a:moveTo>
                  <a:pt x="47" y="88"/>
                </a:moveTo>
                <a:cubicBezTo>
                  <a:pt x="45" y="93"/>
                  <a:pt x="45" y="93"/>
                  <a:pt x="45" y="93"/>
                </a:cubicBezTo>
                <a:cubicBezTo>
                  <a:pt x="49" y="90"/>
                  <a:pt x="49" y="90"/>
                  <a:pt x="49" y="90"/>
                </a:cubicBezTo>
                <a:cubicBezTo>
                  <a:pt x="49" y="89"/>
                  <a:pt x="48" y="89"/>
                  <a:pt x="47" y="88"/>
                </a:cubicBezTo>
                <a:close/>
                <a:moveTo>
                  <a:pt x="84" y="137"/>
                </a:moveTo>
                <a:cubicBezTo>
                  <a:pt x="14" y="137"/>
                  <a:pt x="14" y="137"/>
                  <a:pt x="14" y="137"/>
                </a:cubicBezTo>
                <a:cubicBezTo>
                  <a:pt x="14" y="41"/>
                  <a:pt x="14" y="41"/>
                  <a:pt x="14" y="41"/>
                </a:cubicBezTo>
                <a:cubicBezTo>
                  <a:pt x="68" y="41"/>
                  <a:pt x="68" y="41"/>
                  <a:pt x="68" y="41"/>
                </a:cubicBezTo>
                <a:cubicBezTo>
                  <a:pt x="80" y="24"/>
                  <a:pt x="80" y="24"/>
                  <a:pt x="80" y="24"/>
                </a:cubicBezTo>
                <a:cubicBezTo>
                  <a:pt x="15" y="24"/>
                  <a:pt x="15" y="24"/>
                  <a:pt x="15" y="24"/>
                </a:cubicBezTo>
                <a:cubicBezTo>
                  <a:pt x="7" y="24"/>
                  <a:pt x="0" y="30"/>
                  <a:pt x="0" y="38"/>
                </a:cubicBezTo>
                <a:cubicBezTo>
                  <a:pt x="0" y="140"/>
                  <a:pt x="0" y="140"/>
                  <a:pt x="0" y="140"/>
                </a:cubicBezTo>
                <a:cubicBezTo>
                  <a:pt x="0" y="148"/>
                  <a:pt x="7" y="154"/>
                  <a:pt x="15" y="154"/>
                </a:cubicBezTo>
                <a:cubicBezTo>
                  <a:pt x="83" y="154"/>
                  <a:pt x="83" y="154"/>
                  <a:pt x="83" y="154"/>
                </a:cubicBezTo>
                <a:cubicBezTo>
                  <a:pt x="91" y="154"/>
                  <a:pt x="98" y="148"/>
                  <a:pt x="98" y="140"/>
                </a:cubicBezTo>
                <a:cubicBezTo>
                  <a:pt x="98" y="41"/>
                  <a:pt x="98" y="41"/>
                  <a:pt x="98" y="41"/>
                </a:cubicBezTo>
                <a:cubicBezTo>
                  <a:pt x="84" y="61"/>
                  <a:pt x="84" y="61"/>
                  <a:pt x="84" y="61"/>
                </a:cubicBezTo>
                <a:lnTo>
                  <a:pt x="84" y="137"/>
                </a:lnTo>
                <a:close/>
                <a:moveTo>
                  <a:pt x="96" y="14"/>
                </a:moveTo>
                <a:cubicBezTo>
                  <a:pt x="105" y="20"/>
                  <a:pt x="105" y="20"/>
                  <a:pt x="105" y="20"/>
                </a:cubicBezTo>
                <a:cubicBezTo>
                  <a:pt x="107" y="18"/>
                  <a:pt x="107" y="18"/>
                  <a:pt x="107" y="18"/>
                </a:cubicBezTo>
                <a:cubicBezTo>
                  <a:pt x="97" y="11"/>
                  <a:pt x="97" y="11"/>
                  <a:pt x="97" y="11"/>
                </a:cubicBezTo>
                <a:lnTo>
                  <a:pt x="96" y="14"/>
                </a:lnTo>
                <a:close/>
                <a:moveTo>
                  <a:pt x="106" y="0"/>
                </a:moveTo>
                <a:cubicBezTo>
                  <a:pt x="102" y="5"/>
                  <a:pt x="102" y="5"/>
                  <a:pt x="102" y="5"/>
                </a:cubicBezTo>
                <a:cubicBezTo>
                  <a:pt x="111" y="12"/>
                  <a:pt x="111" y="12"/>
                  <a:pt x="111" y="12"/>
                </a:cubicBezTo>
                <a:cubicBezTo>
                  <a:pt x="115" y="7"/>
                  <a:pt x="115" y="7"/>
                  <a:pt x="115" y="7"/>
                </a:cubicBezTo>
                <a:lnTo>
                  <a:pt x="106" y="0"/>
                </a:lnTo>
                <a:close/>
                <a:moveTo>
                  <a:pt x="50" y="76"/>
                </a:moveTo>
                <a:cubicBezTo>
                  <a:pt x="55" y="76"/>
                  <a:pt x="55" y="76"/>
                  <a:pt x="55" y="76"/>
                </a:cubicBezTo>
                <a:cubicBezTo>
                  <a:pt x="55" y="80"/>
                  <a:pt x="55" y="80"/>
                  <a:pt x="55" y="80"/>
                </a:cubicBezTo>
                <a:cubicBezTo>
                  <a:pt x="59" y="79"/>
                  <a:pt x="59" y="79"/>
                  <a:pt x="59" y="79"/>
                </a:cubicBezTo>
                <a:cubicBezTo>
                  <a:pt x="60" y="83"/>
                  <a:pt x="60" y="83"/>
                  <a:pt x="60" y="83"/>
                </a:cubicBezTo>
                <a:cubicBezTo>
                  <a:pt x="104" y="22"/>
                  <a:pt x="104" y="22"/>
                  <a:pt x="104" y="22"/>
                </a:cubicBezTo>
                <a:cubicBezTo>
                  <a:pt x="95" y="15"/>
                  <a:pt x="95" y="15"/>
                  <a:pt x="95" y="15"/>
                </a:cubicBezTo>
                <a:lnTo>
                  <a:pt x="50" y="76"/>
                </a:lnTo>
                <a:close/>
                <a:moveTo>
                  <a:pt x="98" y="10"/>
                </a:moveTo>
                <a:cubicBezTo>
                  <a:pt x="107" y="17"/>
                  <a:pt x="107" y="17"/>
                  <a:pt x="107" y="17"/>
                </a:cubicBezTo>
                <a:cubicBezTo>
                  <a:pt x="111" y="13"/>
                  <a:pt x="111" y="13"/>
                  <a:pt x="111" y="13"/>
                </a:cubicBezTo>
                <a:cubicBezTo>
                  <a:pt x="101" y="6"/>
                  <a:pt x="101" y="6"/>
                  <a:pt x="101" y="6"/>
                </a:cubicBezTo>
                <a:lnTo>
                  <a:pt x="98" y="10"/>
                </a:lnTo>
                <a:close/>
              </a:path>
            </a:pathLst>
          </a:custGeom>
          <a:solidFill>
            <a:srgbClr val="FFFFFF"/>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pic>
        <p:nvPicPr>
          <p:cNvPr id="36" name="Picture 35">
            <a:hlinkClick r:id="rId2"/>
            <a:extLst>
              <a:ext uri="{FF2B5EF4-FFF2-40B4-BE49-F238E27FC236}">
                <a16:creationId xmlns:a16="http://schemas.microsoft.com/office/drawing/2014/main" id="{D80248FB-0F5E-4652-8B37-EE77046694C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
        <p:nvSpPr>
          <p:cNvPr id="17" name="TextBox 16"/>
          <p:cNvSpPr txBox="1"/>
          <p:nvPr/>
        </p:nvSpPr>
        <p:spPr>
          <a:xfrm>
            <a:off x="2077402" y="585138"/>
            <a:ext cx="7859889" cy="619272"/>
          </a:xfrm>
          <a:prstGeom prst="rect">
            <a:avLst/>
          </a:prstGeom>
          <a:noFill/>
        </p:spPr>
        <p:txBody>
          <a:bodyPr wrap="square" rtlCol="0">
            <a:spAutoFit/>
          </a:bodyPr>
          <a:lstStyle/>
          <a:p>
            <a:pPr marL="514350" marR="0" algn="ctr" rtl="1">
              <a:lnSpc>
                <a:spcPct val="107000"/>
              </a:lnSpc>
              <a:spcBef>
                <a:spcPts val="0"/>
              </a:spcBef>
              <a:spcAft>
                <a:spcPts val="0"/>
              </a:spcAft>
            </a:pPr>
            <a:r>
              <a:rPr lang="fa-IR" sz="3200" b="1" dirty="0">
                <a:latin typeface="Calibri" panose="020F0502020204030204" pitchFamily="34" charset="0"/>
                <a:ea typeface="Calibri" panose="020F0502020204030204" pitchFamily="34" charset="0"/>
                <a:cs typeface="B Titr" panose="00000700000000000000" pitchFamily="2" charset="-78"/>
              </a:rPr>
              <a:t>محصولات یا خدمات و مشتریان</a:t>
            </a:r>
            <a:endParaRPr lang="en-US" sz="3200" dirty="0">
              <a:latin typeface="Calibri" panose="020F0502020204030204" pitchFamily="34" charset="0"/>
              <a:ea typeface="Calibri" panose="020F0502020204030204" pitchFamily="34" charset="0"/>
              <a:cs typeface="B Titr" panose="00000700000000000000" pitchFamily="2" charset="-78"/>
            </a:endParaRPr>
          </a:p>
        </p:txBody>
      </p:sp>
      <p:sp>
        <p:nvSpPr>
          <p:cNvPr id="18" name="Freeform: Shape 49">
            <a:extLst>
              <a:ext uri="{FF2B5EF4-FFF2-40B4-BE49-F238E27FC236}">
                <a16:creationId xmlns:a16="http://schemas.microsoft.com/office/drawing/2014/main" id="{C86F033A-5026-4660-8514-B90E922A64DF}"/>
              </a:ext>
            </a:extLst>
          </p:cNvPr>
          <p:cNvSpPr/>
          <p:nvPr/>
        </p:nvSpPr>
        <p:spPr>
          <a:xfrm>
            <a:off x="1282651" y="5618223"/>
            <a:ext cx="3097231" cy="553376"/>
          </a:xfrm>
          <a:custGeom>
            <a:avLst/>
            <a:gdLst>
              <a:gd name="connsiteX0" fmla="*/ 0 w 3097231"/>
              <a:gd name="connsiteY0" fmla="*/ 0 h 553376"/>
              <a:gd name="connsiteX1" fmla="*/ 3097231 w 3097231"/>
              <a:gd name="connsiteY1" fmla="*/ 0 h 553376"/>
              <a:gd name="connsiteX2" fmla="*/ 2740687 w 3097231"/>
              <a:gd name="connsiteY2" fmla="*/ 353487 h 553376"/>
              <a:gd name="connsiteX3" fmla="*/ 2529878 w 3097231"/>
              <a:gd name="connsiteY3" fmla="*/ 553376 h 553376"/>
              <a:gd name="connsiteX4" fmla="*/ 469951 w 3097231"/>
              <a:gd name="connsiteY4" fmla="*/ 553376 h 553376"/>
              <a:gd name="connsiteX5" fmla="*/ 469951 w 3097231"/>
              <a:gd name="connsiteY5" fmla="*/ 548580 h 553376"/>
              <a:gd name="connsiteX6" fmla="*/ 414705 w 3097231"/>
              <a:gd name="connsiteY6" fmla="*/ 539729 h 553376"/>
              <a:gd name="connsiteX7" fmla="*/ 35651 w 3097231"/>
              <a:gd name="connsiteY7" fmla="*/ 140367 h 5533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097231" h="553376">
                <a:moveTo>
                  <a:pt x="0" y="0"/>
                </a:moveTo>
                <a:lnTo>
                  <a:pt x="3097231" y="0"/>
                </a:lnTo>
                <a:lnTo>
                  <a:pt x="2740687" y="353487"/>
                </a:lnTo>
                <a:lnTo>
                  <a:pt x="2529878" y="553376"/>
                </a:lnTo>
                <a:lnTo>
                  <a:pt x="469951" y="553376"/>
                </a:lnTo>
                <a:lnTo>
                  <a:pt x="469951" y="548580"/>
                </a:lnTo>
                <a:lnTo>
                  <a:pt x="414705" y="539729"/>
                </a:lnTo>
                <a:cubicBezTo>
                  <a:pt x="239205" y="497243"/>
                  <a:pt x="107200" y="347738"/>
                  <a:pt x="35651" y="140367"/>
                </a:cubicBezTo>
                <a:close/>
              </a:path>
            </a:pathLst>
          </a:custGeom>
          <a:gradFill>
            <a:gsLst>
              <a:gs pos="0">
                <a:srgbClr val="EF3425"/>
              </a:gs>
              <a:gs pos="50000">
                <a:srgbClr val="DB2011"/>
              </a:gs>
              <a:gs pos="75000">
                <a:srgbClr val="C70C00"/>
              </a:gs>
              <a:gs pos="95000">
                <a:srgbClr val="B30000"/>
              </a:gs>
            </a:gsLst>
            <a:lin ang="5400000" scaled="1"/>
          </a:gra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19" name="Group 18">
            <a:extLst>
              <a:ext uri="{FF2B5EF4-FFF2-40B4-BE49-F238E27FC236}">
                <a16:creationId xmlns:a16="http://schemas.microsoft.com/office/drawing/2014/main" id="{26481C67-F245-40F0-B46F-6454F065BDB8}"/>
              </a:ext>
            </a:extLst>
          </p:cNvPr>
          <p:cNvGrpSpPr/>
          <p:nvPr/>
        </p:nvGrpSpPr>
        <p:grpSpPr>
          <a:xfrm>
            <a:off x="1717659" y="3309403"/>
            <a:ext cx="3274710" cy="3898264"/>
            <a:chOff x="7867131" y="3612669"/>
            <a:chExt cx="3274710" cy="3898264"/>
          </a:xfrm>
        </p:grpSpPr>
        <p:sp>
          <p:nvSpPr>
            <p:cNvPr id="20" name="Freeform: Shape 47">
              <a:extLst>
                <a:ext uri="{FF2B5EF4-FFF2-40B4-BE49-F238E27FC236}">
                  <a16:creationId xmlns:a16="http://schemas.microsoft.com/office/drawing/2014/main" id="{8571E9DA-A42E-454B-BEC3-BF18E70C8AF7}"/>
                </a:ext>
              </a:extLst>
            </p:cNvPr>
            <p:cNvSpPr>
              <a:spLocks noChangeAspect="1"/>
            </p:cNvSpPr>
            <p:nvPr/>
          </p:nvSpPr>
          <p:spPr>
            <a:xfrm rot="13498438">
              <a:off x="8662855" y="3612669"/>
              <a:ext cx="2478986" cy="3898264"/>
            </a:xfrm>
            <a:custGeom>
              <a:avLst/>
              <a:gdLst>
                <a:gd name="connsiteX0" fmla="*/ 2466213 w 2478986"/>
                <a:gd name="connsiteY0" fmla="*/ 2711088 h 3898264"/>
                <a:gd name="connsiteX1" fmla="*/ 2430504 w 2478986"/>
                <a:gd name="connsiteY1" fmla="*/ 2746764 h 3898264"/>
                <a:gd name="connsiteX2" fmla="*/ 2429300 w 2478986"/>
                <a:gd name="connsiteY2" fmla="*/ 2747397 h 3898264"/>
                <a:gd name="connsiteX3" fmla="*/ 2232676 w 2478986"/>
                <a:gd name="connsiteY3" fmla="*/ 2943843 h 3898264"/>
                <a:gd name="connsiteX4" fmla="*/ 2232088 w 2478986"/>
                <a:gd name="connsiteY4" fmla="*/ 2943255 h 3898264"/>
                <a:gd name="connsiteX5" fmla="*/ 1323559 w 2478986"/>
                <a:gd name="connsiteY5" fmla="*/ 3851784 h 3898264"/>
                <a:gd name="connsiteX6" fmla="*/ 1318869 w 2478986"/>
                <a:gd name="connsiteY6" fmla="*/ 3851921 h 3898264"/>
                <a:gd name="connsiteX7" fmla="*/ 1308326 w 2478986"/>
                <a:gd name="connsiteY7" fmla="*/ 3864816 h 3898264"/>
                <a:gd name="connsiteX8" fmla="*/ 1146649 w 2478986"/>
                <a:gd name="connsiteY8" fmla="*/ 3864744 h 3898264"/>
                <a:gd name="connsiteX9" fmla="*/ 1140450 w 2478986"/>
                <a:gd name="connsiteY9" fmla="*/ 3857149 h 3898264"/>
                <a:gd name="connsiteX10" fmla="*/ 1137063 w 2478986"/>
                <a:gd name="connsiteY10" fmla="*/ 3857248 h 3898264"/>
                <a:gd name="connsiteX11" fmla="*/ 181482 w 2478986"/>
                <a:gd name="connsiteY11" fmla="*/ 2901670 h 3898264"/>
                <a:gd name="connsiteX12" fmla="*/ 180710 w 2478986"/>
                <a:gd name="connsiteY12" fmla="*/ 2902441 h 3898264"/>
                <a:gd name="connsiteX13" fmla="*/ 27250 w 2478986"/>
                <a:gd name="connsiteY13" fmla="*/ 2748841 h 3898264"/>
                <a:gd name="connsiteX14" fmla="*/ 28597 w 2478986"/>
                <a:gd name="connsiteY14" fmla="*/ 2747495 h 3898264"/>
                <a:gd name="connsiteX15" fmla="*/ 17239 w 2478986"/>
                <a:gd name="connsiteY15" fmla="*/ 2733577 h 3898264"/>
                <a:gd name="connsiteX16" fmla="*/ 30727 w 2478986"/>
                <a:gd name="connsiteY16" fmla="*/ 2601819 h 3898264"/>
                <a:gd name="connsiteX17" fmla="*/ 65405 w 2478986"/>
                <a:gd name="connsiteY17" fmla="*/ 2578815 h 3898264"/>
                <a:gd name="connsiteX18" fmla="*/ 65735 w 2478986"/>
                <a:gd name="connsiteY18" fmla="*/ 2578718 h 3898264"/>
                <a:gd name="connsiteX19" fmla="*/ 299194 w 2478986"/>
                <a:gd name="connsiteY19" fmla="*/ 2576140 h 3898264"/>
                <a:gd name="connsiteX20" fmla="*/ 299175 w 2478986"/>
                <a:gd name="connsiteY20" fmla="*/ 2574473 h 3898264"/>
                <a:gd name="connsiteX21" fmla="*/ 540932 w 2478986"/>
                <a:gd name="connsiteY21" fmla="*/ 2574472 h 3898264"/>
                <a:gd name="connsiteX22" fmla="*/ 540932 w 2478986"/>
                <a:gd name="connsiteY22" fmla="*/ 2314888 h 3898264"/>
                <a:gd name="connsiteX23" fmla="*/ 544291 w 2478986"/>
                <a:gd name="connsiteY23" fmla="*/ 1609303 h 3898264"/>
                <a:gd name="connsiteX24" fmla="*/ 547804 w 2478986"/>
                <a:gd name="connsiteY24" fmla="*/ 1405807 h 3898264"/>
                <a:gd name="connsiteX25" fmla="*/ 555072 w 2478986"/>
                <a:gd name="connsiteY25" fmla="*/ 1385472 h 3898264"/>
                <a:gd name="connsiteX26" fmla="*/ 588895 w 2478986"/>
                <a:gd name="connsiteY26" fmla="*/ 1326407 h 3898264"/>
                <a:gd name="connsiteX27" fmla="*/ 1916508 w 2478986"/>
                <a:gd name="connsiteY27" fmla="*/ 0 h 3898264"/>
                <a:gd name="connsiteX28" fmla="*/ 1916508 w 2478986"/>
                <a:gd name="connsiteY28" fmla="*/ 987609 h 3898264"/>
                <a:gd name="connsiteX29" fmla="*/ 1914225 w 2478986"/>
                <a:gd name="connsiteY29" fmla="*/ 987621 h 3898264"/>
                <a:gd name="connsiteX30" fmla="*/ 1914225 w 2478986"/>
                <a:gd name="connsiteY30" fmla="*/ 2574472 h 3898264"/>
                <a:gd name="connsiteX31" fmla="*/ 2241092 w 2478986"/>
                <a:gd name="connsiteY31" fmla="*/ 2574472 h 3898264"/>
                <a:gd name="connsiteX32" fmla="*/ 2418997 w 2478986"/>
                <a:gd name="connsiteY32" fmla="*/ 2576429 h 3898264"/>
                <a:gd name="connsiteX33" fmla="*/ 2432163 w 2478986"/>
                <a:gd name="connsiteY33" fmla="*/ 2582167 h 3898264"/>
                <a:gd name="connsiteX34" fmla="*/ 2451113 w 2478986"/>
                <a:gd name="connsiteY34" fmla="*/ 2596890 h 3898264"/>
                <a:gd name="connsiteX35" fmla="*/ 2471994 w 2478986"/>
                <a:gd name="connsiteY35" fmla="*/ 2700115 h 3898264"/>
                <a:gd name="connsiteX36" fmla="*/ 2469652 w 2478986"/>
                <a:gd name="connsiteY36" fmla="*/ 2704561 h 3898264"/>
                <a:gd name="connsiteX37" fmla="*/ 2470913 w 2478986"/>
                <a:gd name="connsiteY37" fmla="*/ 2705822 h 3898264"/>
                <a:gd name="connsiteX38" fmla="*/ 2466847 w 2478986"/>
                <a:gd name="connsiteY38" fmla="*/ 2709885 h 38982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2478986" h="3898264">
                  <a:moveTo>
                    <a:pt x="2466213" y="2711088"/>
                  </a:moveTo>
                  <a:lnTo>
                    <a:pt x="2430504" y="2746764"/>
                  </a:lnTo>
                  <a:lnTo>
                    <a:pt x="2429300" y="2747397"/>
                  </a:lnTo>
                  <a:lnTo>
                    <a:pt x="2232676" y="2943843"/>
                  </a:lnTo>
                  <a:lnTo>
                    <a:pt x="2232088" y="2943255"/>
                  </a:lnTo>
                  <a:lnTo>
                    <a:pt x="1323559" y="3851784"/>
                  </a:lnTo>
                  <a:lnTo>
                    <a:pt x="1318869" y="3851921"/>
                  </a:lnTo>
                  <a:lnTo>
                    <a:pt x="1308326" y="3864816"/>
                  </a:lnTo>
                  <a:cubicBezTo>
                    <a:pt x="1263660" y="3909442"/>
                    <a:pt x="1191274" y="3909409"/>
                    <a:pt x="1146649" y="3864744"/>
                  </a:cubicBezTo>
                  <a:lnTo>
                    <a:pt x="1140450" y="3857149"/>
                  </a:lnTo>
                  <a:lnTo>
                    <a:pt x="1137063" y="3857248"/>
                  </a:lnTo>
                  <a:lnTo>
                    <a:pt x="181482" y="2901670"/>
                  </a:lnTo>
                  <a:lnTo>
                    <a:pt x="180710" y="2902441"/>
                  </a:lnTo>
                  <a:lnTo>
                    <a:pt x="27250" y="2748841"/>
                  </a:lnTo>
                  <a:lnTo>
                    <a:pt x="28597" y="2747495"/>
                  </a:lnTo>
                  <a:lnTo>
                    <a:pt x="17239" y="2733577"/>
                  </a:lnTo>
                  <a:cubicBezTo>
                    <a:pt x="-9600" y="2692888"/>
                    <a:pt x="-5098" y="2637613"/>
                    <a:pt x="30727" y="2601819"/>
                  </a:cubicBezTo>
                  <a:cubicBezTo>
                    <a:pt x="40964" y="2591593"/>
                    <a:pt x="52788" y="2583925"/>
                    <a:pt x="65405" y="2578815"/>
                  </a:cubicBezTo>
                  <a:lnTo>
                    <a:pt x="65735" y="2578718"/>
                  </a:lnTo>
                  <a:lnTo>
                    <a:pt x="299194" y="2576140"/>
                  </a:lnTo>
                  <a:lnTo>
                    <a:pt x="299175" y="2574473"/>
                  </a:lnTo>
                  <a:lnTo>
                    <a:pt x="540932" y="2574472"/>
                  </a:lnTo>
                  <a:lnTo>
                    <a:pt x="540932" y="2314888"/>
                  </a:lnTo>
                  <a:lnTo>
                    <a:pt x="544291" y="1609303"/>
                  </a:lnTo>
                  <a:lnTo>
                    <a:pt x="547804" y="1405807"/>
                  </a:lnTo>
                  <a:lnTo>
                    <a:pt x="555072" y="1385472"/>
                  </a:lnTo>
                  <a:lnTo>
                    <a:pt x="588895" y="1326407"/>
                  </a:lnTo>
                  <a:lnTo>
                    <a:pt x="1916508" y="0"/>
                  </a:lnTo>
                  <a:lnTo>
                    <a:pt x="1916508" y="987609"/>
                  </a:lnTo>
                  <a:lnTo>
                    <a:pt x="1914225" y="987621"/>
                  </a:lnTo>
                  <a:lnTo>
                    <a:pt x="1914225" y="2574472"/>
                  </a:lnTo>
                  <a:lnTo>
                    <a:pt x="2241092" y="2574472"/>
                  </a:lnTo>
                  <a:lnTo>
                    <a:pt x="2418997" y="2576429"/>
                  </a:lnTo>
                  <a:lnTo>
                    <a:pt x="2432163" y="2582167"/>
                  </a:lnTo>
                  <a:cubicBezTo>
                    <a:pt x="2438927" y="2586167"/>
                    <a:pt x="2445303" y="2591074"/>
                    <a:pt x="2451113" y="2596890"/>
                  </a:cubicBezTo>
                  <a:cubicBezTo>
                    <a:pt x="2479004" y="2624807"/>
                    <a:pt x="2485962" y="2665717"/>
                    <a:pt x="2471994" y="2700115"/>
                  </a:cubicBezTo>
                  <a:lnTo>
                    <a:pt x="2469652" y="2704561"/>
                  </a:lnTo>
                  <a:lnTo>
                    <a:pt x="2470913" y="2705822"/>
                  </a:lnTo>
                  <a:lnTo>
                    <a:pt x="2466847" y="2709885"/>
                  </a:lnTo>
                  <a:close/>
                </a:path>
              </a:pathLst>
            </a:custGeom>
            <a:solidFill>
              <a:srgbClr val="EF3425"/>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1" name="Freeform: Shape 51">
              <a:extLst>
                <a:ext uri="{FF2B5EF4-FFF2-40B4-BE49-F238E27FC236}">
                  <a16:creationId xmlns:a16="http://schemas.microsoft.com/office/drawing/2014/main" id="{03692E47-B855-40C6-BC7A-A60BA00D2A3B}"/>
                </a:ext>
              </a:extLst>
            </p:cNvPr>
            <p:cNvSpPr/>
            <p:nvPr/>
          </p:nvSpPr>
          <p:spPr>
            <a:xfrm>
              <a:off x="7867131" y="6330177"/>
              <a:ext cx="2248972" cy="137344"/>
            </a:xfrm>
            <a:custGeom>
              <a:avLst/>
              <a:gdLst>
                <a:gd name="connsiteX0" fmla="*/ 544245 w 2248972"/>
                <a:gd name="connsiteY0" fmla="*/ 0 h 137344"/>
                <a:gd name="connsiteX1" fmla="*/ 2248972 w 2248972"/>
                <a:gd name="connsiteY1" fmla="*/ 0 h 137344"/>
                <a:gd name="connsiteX2" fmla="*/ 2130690 w 2248972"/>
                <a:gd name="connsiteY2" fmla="*/ 114371 h 137344"/>
                <a:gd name="connsiteX3" fmla="*/ 2065969 w 2248972"/>
                <a:gd name="connsiteY3" fmla="*/ 131990 h 137344"/>
                <a:gd name="connsiteX4" fmla="*/ 1937742 w 2248972"/>
                <a:gd name="connsiteY4" fmla="*/ 131991 h 137344"/>
                <a:gd name="connsiteX5" fmla="*/ 1937742 w 2248972"/>
                <a:gd name="connsiteY5" fmla="*/ 137344 h 137344"/>
                <a:gd name="connsiteX6" fmla="*/ 0 w 2248972"/>
                <a:gd name="connsiteY6" fmla="*/ 137344 h 137344"/>
                <a:gd name="connsiteX7" fmla="*/ 0 w 2248972"/>
                <a:gd name="connsiteY7" fmla="*/ 112375 h 137344"/>
                <a:gd name="connsiteX8" fmla="*/ 8626 w 2248972"/>
                <a:gd name="connsiteY8" fmla="*/ 113283 h 137344"/>
                <a:gd name="connsiteX9" fmla="*/ 172782 w 2248972"/>
                <a:gd name="connsiteY9" fmla="*/ 85143 h 137344"/>
                <a:gd name="connsiteX10" fmla="*/ 288553 w 2248972"/>
                <a:gd name="connsiteY10" fmla="*/ 18855 h 137344"/>
                <a:gd name="connsiteX11" fmla="*/ 304440 w 2248972"/>
                <a:gd name="connsiteY11" fmla="*/ 4184 h 137344"/>
                <a:gd name="connsiteX12" fmla="*/ 539714 w 2248972"/>
                <a:gd name="connsiteY12" fmla="*/ 4184 h 1373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48972" h="137344">
                  <a:moveTo>
                    <a:pt x="544245" y="0"/>
                  </a:moveTo>
                  <a:lnTo>
                    <a:pt x="2248972" y="0"/>
                  </a:lnTo>
                  <a:lnTo>
                    <a:pt x="2130690" y="114371"/>
                  </a:lnTo>
                  <a:lnTo>
                    <a:pt x="2065969" y="131990"/>
                  </a:lnTo>
                  <a:lnTo>
                    <a:pt x="1937742" y="131991"/>
                  </a:lnTo>
                  <a:lnTo>
                    <a:pt x="1937742" y="137344"/>
                  </a:lnTo>
                  <a:lnTo>
                    <a:pt x="0" y="137344"/>
                  </a:lnTo>
                  <a:lnTo>
                    <a:pt x="0" y="112375"/>
                  </a:lnTo>
                  <a:lnTo>
                    <a:pt x="8626" y="113283"/>
                  </a:lnTo>
                  <a:cubicBezTo>
                    <a:pt x="64906" y="114294"/>
                    <a:pt x="120050" y="105229"/>
                    <a:pt x="172782" y="85143"/>
                  </a:cubicBezTo>
                  <a:cubicBezTo>
                    <a:pt x="214968" y="69075"/>
                    <a:pt x="253614" y="46714"/>
                    <a:pt x="288553" y="18855"/>
                  </a:cubicBezTo>
                  <a:lnTo>
                    <a:pt x="304440" y="4184"/>
                  </a:lnTo>
                  <a:lnTo>
                    <a:pt x="539714" y="4184"/>
                  </a:lnTo>
                  <a:close/>
                </a:path>
              </a:pathLst>
            </a:custGeom>
            <a:gradFill>
              <a:gsLst>
                <a:gs pos="0">
                  <a:srgbClr val="EF3425"/>
                </a:gs>
                <a:gs pos="50000">
                  <a:srgbClr val="DB2011"/>
                </a:gs>
                <a:gs pos="75000">
                  <a:srgbClr val="C70C00"/>
                </a:gs>
                <a:gs pos="95000">
                  <a:srgbClr val="B3000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22" name="Freeform: Shape 54">
            <a:extLst>
              <a:ext uri="{FF2B5EF4-FFF2-40B4-BE49-F238E27FC236}">
                <a16:creationId xmlns:a16="http://schemas.microsoft.com/office/drawing/2014/main" id="{764B7F1E-4F31-4ECB-B21D-CF296F52B657}"/>
              </a:ext>
            </a:extLst>
          </p:cNvPr>
          <p:cNvSpPr/>
          <p:nvPr/>
        </p:nvSpPr>
        <p:spPr>
          <a:xfrm flipH="1">
            <a:off x="7552255" y="5618223"/>
            <a:ext cx="3097231" cy="553376"/>
          </a:xfrm>
          <a:custGeom>
            <a:avLst/>
            <a:gdLst>
              <a:gd name="connsiteX0" fmla="*/ 0 w 3097231"/>
              <a:gd name="connsiteY0" fmla="*/ 0 h 553376"/>
              <a:gd name="connsiteX1" fmla="*/ 3097231 w 3097231"/>
              <a:gd name="connsiteY1" fmla="*/ 0 h 553376"/>
              <a:gd name="connsiteX2" fmla="*/ 2740687 w 3097231"/>
              <a:gd name="connsiteY2" fmla="*/ 353487 h 553376"/>
              <a:gd name="connsiteX3" fmla="*/ 2529878 w 3097231"/>
              <a:gd name="connsiteY3" fmla="*/ 553376 h 553376"/>
              <a:gd name="connsiteX4" fmla="*/ 469951 w 3097231"/>
              <a:gd name="connsiteY4" fmla="*/ 553376 h 553376"/>
              <a:gd name="connsiteX5" fmla="*/ 469951 w 3097231"/>
              <a:gd name="connsiteY5" fmla="*/ 548580 h 553376"/>
              <a:gd name="connsiteX6" fmla="*/ 414705 w 3097231"/>
              <a:gd name="connsiteY6" fmla="*/ 539729 h 553376"/>
              <a:gd name="connsiteX7" fmla="*/ 35651 w 3097231"/>
              <a:gd name="connsiteY7" fmla="*/ 140367 h 5533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097231" h="553376">
                <a:moveTo>
                  <a:pt x="0" y="0"/>
                </a:moveTo>
                <a:lnTo>
                  <a:pt x="3097231" y="0"/>
                </a:lnTo>
                <a:lnTo>
                  <a:pt x="2740687" y="353487"/>
                </a:lnTo>
                <a:lnTo>
                  <a:pt x="2529878" y="553376"/>
                </a:lnTo>
                <a:lnTo>
                  <a:pt x="469951" y="553376"/>
                </a:lnTo>
                <a:lnTo>
                  <a:pt x="469951" y="548580"/>
                </a:lnTo>
                <a:lnTo>
                  <a:pt x="414705" y="539729"/>
                </a:lnTo>
                <a:cubicBezTo>
                  <a:pt x="239205" y="497243"/>
                  <a:pt x="107200" y="347738"/>
                  <a:pt x="35651" y="140367"/>
                </a:cubicBezTo>
                <a:close/>
              </a:path>
            </a:pathLst>
          </a:custGeom>
          <a:gradFill>
            <a:gsLst>
              <a:gs pos="0">
                <a:srgbClr val="8397B1"/>
              </a:gs>
              <a:gs pos="50000">
                <a:srgbClr val="6F839D"/>
              </a:gs>
              <a:gs pos="75000">
                <a:srgbClr val="5B6F89"/>
              </a:gs>
              <a:gs pos="95000">
                <a:srgbClr val="475B75"/>
              </a:gs>
            </a:gsLst>
            <a:lin ang="5400000" scaled="1"/>
          </a:gra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23" name="Group 22">
            <a:extLst>
              <a:ext uri="{FF2B5EF4-FFF2-40B4-BE49-F238E27FC236}">
                <a16:creationId xmlns:a16="http://schemas.microsoft.com/office/drawing/2014/main" id="{1457D260-B57F-40F4-BAB1-449C3D13CBE4}"/>
              </a:ext>
            </a:extLst>
          </p:cNvPr>
          <p:cNvGrpSpPr/>
          <p:nvPr/>
        </p:nvGrpSpPr>
        <p:grpSpPr>
          <a:xfrm>
            <a:off x="6939768" y="3309403"/>
            <a:ext cx="3274710" cy="3898264"/>
            <a:chOff x="743029" y="3689511"/>
            <a:chExt cx="3274710" cy="3898264"/>
          </a:xfrm>
        </p:grpSpPr>
        <p:sp>
          <p:nvSpPr>
            <p:cNvPr id="24" name="Freeform: Shape 55">
              <a:extLst>
                <a:ext uri="{FF2B5EF4-FFF2-40B4-BE49-F238E27FC236}">
                  <a16:creationId xmlns:a16="http://schemas.microsoft.com/office/drawing/2014/main" id="{D5FC6A38-1B1E-4A48-B48B-7BD02D00D82D}"/>
                </a:ext>
              </a:extLst>
            </p:cNvPr>
            <p:cNvSpPr>
              <a:spLocks noChangeAspect="1"/>
            </p:cNvSpPr>
            <p:nvPr/>
          </p:nvSpPr>
          <p:spPr>
            <a:xfrm rot="8101562" flipH="1">
              <a:off x="743029" y="3689511"/>
              <a:ext cx="2478986" cy="3898264"/>
            </a:xfrm>
            <a:custGeom>
              <a:avLst/>
              <a:gdLst>
                <a:gd name="connsiteX0" fmla="*/ 2466213 w 2478986"/>
                <a:gd name="connsiteY0" fmla="*/ 2711088 h 3898264"/>
                <a:gd name="connsiteX1" fmla="*/ 2430504 w 2478986"/>
                <a:gd name="connsiteY1" fmla="*/ 2746764 h 3898264"/>
                <a:gd name="connsiteX2" fmla="*/ 2429300 w 2478986"/>
                <a:gd name="connsiteY2" fmla="*/ 2747397 h 3898264"/>
                <a:gd name="connsiteX3" fmla="*/ 2232676 w 2478986"/>
                <a:gd name="connsiteY3" fmla="*/ 2943843 h 3898264"/>
                <a:gd name="connsiteX4" fmla="*/ 2232088 w 2478986"/>
                <a:gd name="connsiteY4" fmla="*/ 2943255 h 3898264"/>
                <a:gd name="connsiteX5" fmla="*/ 1323559 w 2478986"/>
                <a:gd name="connsiteY5" fmla="*/ 3851784 h 3898264"/>
                <a:gd name="connsiteX6" fmla="*/ 1318869 w 2478986"/>
                <a:gd name="connsiteY6" fmla="*/ 3851921 h 3898264"/>
                <a:gd name="connsiteX7" fmla="*/ 1308326 w 2478986"/>
                <a:gd name="connsiteY7" fmla="*/ 3864816 h 3898264"/>
                <a:gd name="connsiteX8" fmla="*/ 1146649 w 2478986"/>
                <a:gd name="connsiteY8" fmla="*/ 3864744 h 3898264"/>
                <a:gd name="connsiteX9" fmla="*/ 1140450 w 2478986"/>
                <a:gd name="connsiteY9" fmla="*/ 3857149 h 3898264"/>
                <a:gd name="connsiteX10" fmla="*/ 1137063 w 2478986"/>
                <a:gd name="connsiteY10" fmla="*/ 3857248 h 3898264"/>
                <a:gd name="connsiteX11" fmla="*/ 181482 w 2478986"/>
                <a:gd name="connsiteY11" fmla="*/ 2901670 h 3898264"/>
                <a:gd name="connsiteX12" fmla="*/ 180710 w 2478986"/>
                <a:gd name="connsiteY12" fmla="*/ 2902441 h 3898264"/>
                <a:gd name="connsiteX13" fmla="*/ 27250 w 2478986"/>
                <a:gd name="connsiteY13" fmla="*/ 2748841 h 3898264"/>
                <a:gd name="connsiteX14" fmla="*/ 28597 w 2478986"/>
                <a:gd name="connsiteY14" fmla="*/ 2747495 h 3898264"/>
                <a:gd name="connsiteX15" fmla="*/ 17239 w 2478986"/>
                <a:gd name="connsiteY15" fmla="*/ 2733577 h 3898264"/>
                <a:gd name="connsiteX16" fmla="*/ 30727 w 2478986"/>
                <a:gd name="connsiteY16" fmla="*/ 2601819 h 3898264"/>
                <a:gd name="connsiteX17" fmla="*/ 65405 w 2478986"/>
                <a:gd name="connsiteY17" fmla="*/ 2578815 h 3898264"/>
                <a:gd name="connsiteX18" fmla="*/ 65735 w 2478986"/>
                <a:gd name="connsiteY18" fmla="*/ 2578718 h 3898264"/>
                <a:gd name="connsiteX19" fmla="*/ 299194 w 2478986"/>
                <a:gd name="connsiteY19" fmla="*/ 2576140 h 3898264"/>
                <a:gd name="connsiteX20" fmla="*/ 299175 w 2478986"/>
                <a:gd name="connsiteY20" fmla="*/ 2574473 h 3898264"/>
                <a:gd name="connsiteX21" fmla="*/ 540932 w 2478986"/>
                <a:gd name="connsiteY21" fmla="*/ 2574472 h 3898264"/>
                <a:gd name="connsiteX22" fmla="*/ 540932 w 2478986"/>
                <a:gd name="connsiteY22" fmla="*/ 2314888 h 3898264"/>
                <a:gd name="connsiteX23" fmla="*/ 544291 w 2478986"/>
                <a:gd name="connsiteY23" fmla="*/ 1609303 h 3898264"/>
                <a:gd name="connsiteX24" fmla="*/ 547804 w 2478986"/>
                <a:gd name="connsiteY24" fmla="*/ 1405807 h 3898264"/>
                <a:gd name="connsiteX25" fmla="*/ 555072 w 2478986"/>
                <a:gd name="connsiteY25" fmla="*/ 1385472 h 3898264"/>
                <a:gd name="connsiteX26" fmla="*/ 588895 w 2478986"/>
                <a:gd name="connsiteY26" fmla="*/ 1326407 h 3898264"/>
                <a:gd name="connsiteX27" fmla="*/ 1916508 w 2478986"/>
                <a:gd name="connsiteY27" fmla="*/ 0 h 3898264"/>
                <a:gd name="connsiteX28" fmla="*/ 1916508 w 2478986"/>
                <a:gd name="connsiteY28" fmla="*/ 987609 h 3898264"/>
                <a:gd name="connsiteX29" fmla="*/ 1914225 w 2478986"/>
                <a:gd name="connsiteY29" fmla="*/ 987621 h 3898264"/>
                <a:gd name="connsiteX30" fmla="*/ 1914225 w 2478986"/>
                <a:gd name="connsiteY30" fmla="*/ 2574472 h 3898264"/>
                <a:gd name="connsiteX31" fmla="*/ 2241092 w 2478986"/>
                <a:gd name="connsiteY31" fmla="*/ 2574472 h 3898264"/>
                <a:gd name="connsiteX32" fmla="*/ 2418997 w 2478986"/>
                <a:gd name="connsiteY32" fmla="*/ 2576429 h 3898264"/>
                <a:gd name="connsiteX33" fmla="*/ 2432163 w 2478986"/>
                <a:gd name="connsiteY33" fmla="*/ 2582167 h 3898264"/>
                <a:gd name="connsiteX34" fmla="*/ 2451113 w 2478986"/>
                <a:gd name="connsiteY34" fmla="*/ 2596890 h 3898264"/>
                <a:gd name="connsiteX35" fmla="*/ 2471994 w 2478986"/>
                <a:gd name="connsiteY35" fmla="*/ 2700115 h 3898264"/>
                <a:gd name="connsiteX36" fmla="*/ 2469652 w 2478986"/>
                <a:gd name="connsiteY36" fmla="*/ 2704561 h 3898264"/>
                <a:gd name="connsiteX37" fmla="*/ 2470913 w 2478986"/>
                <a:gd name="connsiteY37" fmla="*/ 2705822 h 3898264"/>
                <a:gd name="connsiteX38" fmla="*/ 2466847 w 2478986"/>
                <a:gd name="connsiteY38" fmla="*/ 2709885 h 38982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2478986" h="3898264">
                  <a:moveTo>
                    <a:pt x="2466213" y="2711088"/>
                  </a:moveTo>
                  <a:lnTo>
                    <a:pt x="2430504" y="2746764"/>
                  </a:lnTo>
                  <a:lnTo>
                    <a:pt x="2429300" y="2747397"/>
                  </a:lnTo>
                  <a:lnTo>
                    <a:pt x="2232676" y="2943843"/>
                  </a:lnTo>
                  <a:lnTo>
                    <a:pt x="2232088" y="2943255"/>
                  </a:lnTo>
                  <a:lnTo>
                    <a:pt x="1323559" y="3851784"/>
                  </a:lnTo>
                  <a:lnTo>
                    <a:pt x="1318869" y="3851921"/>
                  </a:lnTo>
                  <a:lnTo>
                    <a:pt x="1308326" y="3864816"/>
                  </a:lnTo>
                  <a:cubicBezTo>
                    <a:pt x="1263660" y="3909442"/>
                    <a:pt x="1191274" y="3909409"/>
                    <a:pt x="1146649" y="3864744"/>
                  </a:cubicBezTo>
                  <a:lnTo>
                    <a:pt x="1140450" y="3857149"/>
                  </a:lnTo>
                  <a:lnTo>
                    <a:pt x="1137063" y="3857248"/>
                  </a:lnTo>
                  <a:lnTo>
                    <a:pt x="181482" y="2901670"/>
                  </a:lnTo>
                  <a:lnTo>
                    <a:pt x="180710" y="2902441"/>
                  </a:lnTo>
                  <a:lnTo>
                    <a:pt x="27250" y="2748841"/>
                  </a:lnTo>
                  <a:lnTo>
                    <a:pt x="28597" y="2747495"/>
                  </a:lnTo>
                  <a:lnTo>
                    <a:pt x="17239" y="2733577"/>
                  </a:lnTo>
                  <a:cubicBezTo>
                    <a:pt x="-9600" y="2692888"/>
                    <a:pt x="-5098" y="2637613"/>
                    <a:pt x="30727" y="2601819"/>
                  </a:cubicBezTo>
                  <a:cubicBezTo>
                    <a:pt x="40964" y="2591593"/>
                    <a:pt x="52788" y="2583925"/>
                    <a:pt x="65405" y="2578815"/>
                  </a:cubicBezTo>
                  <a:lnTo>
                    <a:pt x="65735" y="2578718"/>
                  </a:lnTo>
                  <a:lnTo>
                    <a:pt x="299194" y="2576140"/>
                  </a:lnTo>
                  <a:lnTo>
                    <a:pt x="299175" y="2574473"/>
                  </a:lnTo>
                  <a:lnTo>
                    <a:pt x="540932" y="2574472"/>
                  </a:lnTo>
                  <a:lnTo>
                    <a:pt x="540932" y="2314888"/>
                  </a:lnTo>
                  <a:lnTo>
                    <a:pt x="544291" y="1609303"/>
                  </a:lnTo>
                  <a:lnTo>
                    <a:pt x="547804" y="1405807"/>
                  </a:lnTo>
                  <a:lnTo>
                    <a:pt x="555072" y="1385472"/>
                  </a:lnTo>
                  <a:lnTo>
                    <a:pt x="588895" y="1326407"/>
                  </a:lnTo>
                  <a:lnTo>
                    <a:pt x="1916508" y="0"/>
                  </a:lnTo>
                  <a:lnTo>
                    <a:pt x="1916508" y="987609"/>
                  </a:lnTo>
                  <a:lnTo>
                    <a:pt x="1914225" y="987621"/>
                  </a:lnTo>
                  <a:lnTo>
                    <a:pt x="1914225" y="2574472"/>
                  </a:lnTo>
                  <a:lnTo>
                    <a:pt x="2241092" y="2574472"/>
                  </a:lnTo>
                  <a:lnTo>
                    <a:pt x="2418997" y="2576429"/>
                  </a:lnTo>
                  <a:lnTo>
                    <a:pt x="2432163" y="2582167"/>
                  </a:lnTo>
                  <a:cubicBezTo>
                    <a:pt x="2438927" y="2586167"/>
                    <a:pt x="2445303" y="2591074"/>
                    <a:pt x="2451113" y="2596890"/>
                  </a:cubicBezTo>
                  <a:cubicBezTo>
                    <a:pt x="2479004" y="2624807"/>
                    <a:pt x="2485962" y="2665717"/>
                    <a:pt x="2471994" y="2700115"/>
                  </a:cubicBezTo>
                  <a:lnTo>
                    <a:pt x="2469652" y="2704561"/>
                  </a:lnTo>
                  <a:lnTo>
                    <a:pt x="2470913" y="2705822"/>
                  </a:lnTo>
                  <a:lnTo>
                    <a:pt x="2466847" y="2709885"/>
                  </a:lnTo>
                  <a:close/>
                </a:path>
              </a:pathLst>
            </a:custGeom>
            <a:solidFill>
              <a:srgbClr val="8397B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5" name="Freeform: Shape 56">
              <a:extLst>
                <a:ext uri="{FF2B5EF4-FFF2-40B4-BE49-F238E27FC236}">
                  <a16:creationId xmlns:a16="http://schemas.microsoft.com/office/drawing/2014/main" id="{01E465DD-E9D6-4423-AAB2-2DBFD5522CAF}"/>
                </a:ext>
              </a:extLst>
            </p:cNvPr>
            <p:cNvSpPr/>
            <p:nvPr/>
          </p:nvSpPr>
          <p:spPr>
            <a:xfrm flipH="1">
              <a:off x="1768767" y="6407019"/>
              <a:ext cx="2248972" cy="137344"/>
            </a:xfrm>
            <a:custGeom>
              <a:avLst/>
              <a:gdLst>
                <a:gd name="connsiteX0" fmla="*/ 544245 w 2248972"/>
                <a:gd name="connsiteY0" fmla="*/ 0 h 137344"/>
                <a:gd name="connsiteX1" fmla="*/ 2248972 w 2248972"/>
                <a:gd name="connsiteY1" fmla="*/ 0 h 137344"/>
                <a:gd name="connsiteX2" fmla="*/ 2130690 w 2248972"/>
                <a:gd name="connsiteY2" fmla="*/ 114371 h 137344"/>
                <a:gd name="connsiteX3" fmla="*/ 2065969 w 2248972"/>
                <a:gd name="connsiteY3" fmla="*/ 131990 h 137344"/>
                <a:gd name="connsiteX4" fmla="*/ 1937742 w 2248972"/>
                <a:gd name="connsiteY4" fmla="*/ 131991 h 137344"/>
                <a:gd name="connsiteX5" fmla="*/ 1937742 w 2248972"/>
                <a:gd name="connsiteY5" fmla="*/ 137344 h 137344"/>
                <a:gd name="connsiteX6" fmla="*/ 0 w 2248972"/>
                <a:gd name="connsiteY6" fmla="*/ 137344 h 137344"/>
                <a:gd name="connsiteX7" fmla="*/ 0 w 2248972"/>
                <a:gd name="connsiteY7" fmla="*/ 112375 h 137344"/>
                <a:gd name="connsiteX8" fmla="*/ 8626 w 2248972"/>
                <a:gd name="connsiteY8" fmla="*/ 113283 h 137344"/>
                <a:gd name="connsiteX9" fmla="*/ 172782 w 2248972"/>
                <a:gd name="connsiteY9" fmla="*/ 85143 h 137344"/>
                <a:gd name="connsiteX10" fmla="*/ 288553 w 2248972"/>
                <a:gd name="connsiteY10" fmla="*/ 18855 h 137344"/>
                <a:gd name="connsiteX11" fmla="*/ 304440 w 2248972"/>
                <a:gd name="connsiteY11" fmla="*/ 4184 h 137344"/>
                <a:gd name="connsiteX12" fmla="*/ 539714 w 2248972"/>
                <a:gd name="connsiteY12" fmla="*/ 4184 h 1373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48972" h="137344">
                  <a:moveTo>
                    <a:pt x="544245" y="0"/>
                  </a:moveTo>
                  <a:lnTo>
                    <a:pt x="2248972" y="0"/>
                  </a:lnTo>
                  <a:lnTo>
                    <a:pt x="2130690" y="114371"/>
                  </a:lnTo>
                  <a:lnTo>
                    <a:pt x="2065969" y="131990"/>
                  </a:lnTo>
                  <a:lnTo>
                    <a:pt x="1937742" y="131991"/>
                  </a:lnTo>
                  <a:lnTo>
                    <a:pt x="1937742" y="137344"/>
                  </a:lnTo>
                  <a:lnTo>
                    <a:pt x="0" y="137344"/>
                  </a:lnTo>
                  <a:lnTo>
                    <a:pt x="0" y="112375"/>
                  </a:lnTo>
                  <a:lnTo>
                    <a:pt x="8626" y="113283"/>
                  </a:lnTo>
                  <a:cubicBezTo>
                    <a:pt x="64906" y="114294"/>
                    <a:pt x="120050" y="105229"/>
                    <a:pt x="172782" y="85143"/>
                  </a:cubicBezTo>
                  <a:cubicBezTo>
                    <a:pt x="214968" y="69075"/>
                    <a:pt x="253614" y="46714"/>
                    <a:pt x="288553" y="18855"/>
                  </a:cubicBezTo>
                  <a:lnTo>
                    <a:pt x="304440" y="4184"/>
                  </a:lnTo>
                  <a:lnTo>
                    <a:pt x="539714" y="4184"/>
                  </a:lnTo>
                  <a:close/>
                </a:path>
              </a:pathLst>
            </a:custGeom>
            <a:gradFill>
              <a:gsLst>
                <a:gs pos="0">
                  <a:srgbClr val="8397B1"/>
                </a:gs>
                <a:gs pos="50000">
                  <a:srgbClr val="6F839D"/>
                </a:gs>
                <a:gs pos="75000">
                  <a:srgbClr val="5B6F89"/>
                </a:gs>
                <a:gs pos="95000">
                  <a:srgbClr val="475B75"/>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37" name="TextBox 36">
            <a:extLst>
              <a:ext uri="{FF2B5EF4-FFF2-40B4-BE49-F238E27FC236}">
                <a16:creationId xmlns:a16="http://schemas.microsoft.com/office/drawing/2014/main" id="{DCB95D4F-E02A-4272-BEEF-E1044526254D}"/>
              </a:ext>
            </a:extLst>
          </p:cNvPr>
          <p:cNvSpPr txBox="1"/>
          <p:nvPr/>
        </p:nvSpPr>
        <p:spPr>
          <a:xfrm>
            <a:off x="558768" y="1628808"/>
            <a:ext cx="11057861" cy="2323713"/>
          </a:xfrm>
          <a:prstGeom prst="rect">
            <a:avLst/>
          </a:prstGeom>
          <a:noFill/>
        </p:spPr>
        <p:txBody>
          <a:bodyPr wrap="square" numCol="2" spcCol="914400" rtlCol="0">
            <a:spAutoFit/>
          </a:bodyPr>
          <a:lstStyle/>
          <a:p>
            <a:pPr algn="r" rtl="1"/>
            <a:r>
              <a:rPr lang="fa-IR" sz="1300" dirty="0">
                <a:latin typeface="Candara" panose="020E0502030303020204" pitchFamily="34" charset="0"/>
              </a:rPr>
              <a:t>.</a:t>
            </a:r>
            <a:r>
              <a:rPr lang="fa-IR" sz="1200" b="1" dirty="0">
                <a:latin typeface="Calibri" panose="020F0502020204030204" pitchFamily="34" charset="0"/>
                <a:ea typeface="Calibri" panose="020F0502020204030204" pitchFamily="34" charset="0"/>
                <a:cs typeface="B Nazanin" panose="00000400000000000000" pitchFamily="2" charset="-78"/>
              </a:rPr>
              <a:t> راه های جذب مشتریان شما کدام است؟ </a:t>
            </a:r>
            <a:endParaRPr lang="en-US" sz="1200" b="1" dirty="0">
              <a:latin typeface="Calibri" panose="020F0502020204030204" pitchFamily="34" charset="0"/>
              <a:ea typeface="Calibri" panose="020F0502020204030204" pitchFamily="34" charset="0"/>
              <a:cs typeface="B Nazanin" panose="00000400000000000000" pitchFamily="2" charset="-78"/>
            </a:endParaRPr>
          </a:p>
          <a:p>
            <a:pPr algn="r" rtl="1"/>
            <a:r>
              <a:rPr lang="fa-IR" sz="1300" dirty="0">
                <a:latin typeface="Candara" panose="020E0502030303020204" pitchFamily="34" charset="0"/>
              </a:rPr>
              <a:t>..............................................................................................................................................................................................................................................................................................................................................................................................................................................................................................................................................................................................................................................................................................................................................</a:t>
            </a:r>
            <a:endParaRPr lang="en-US" sz="1300" dirty="0">
              <a:latin typeface="Candara" panose="020E0502030303020204" pitchFamily="34" charset="0"/>
            </a:endParaRPr>
          </a:p>
          <a:p>
            <a:r>
              <a:rPr lang="fa-IR" sz="1300" dirty="0">
                <a:latin typeface="Candara" panose="020E0502030303020204" pitchFamily="34" charset="0"/>
              </a:rPr>
              <a:t>.........................................................................................................................................................................................................................</a:t>
            </a:r>
          </a:p>
          <a:p>
            <a:pPr algn="r" rtl="1"/>
            <a:r>
              <a:rPr lang="fa-IR" sz="1400" b="1" dirty="0">
                <a:latin typeface="Calibri" panose="020F0502020204030204" pitchFamily="34" charset="0"/>
                <a:ea typeface="Calibri" panose="020F0502020204030204" pitchFamily="34" charset="0"/>
                <a:cs typeface="B Nazanin" panose="00000400000000000000" pitchFamily="2" charset="-78"/>
              </a:rPr>
              <a:t> مشتریان شما چه کسانی هستند؟</a:t>
            </a:r>
            <a:endParaRPr lang="en-US" sz="1400" b="1" dirty="0">
              <a:latin typeface="Calibri" panose="020F0502020204030204" pitchFamily="34" charset="0"/>
              <a:ea typeface="Calibri" panose="020F0502020204030204" pitchFamily="34" charset="0"/>
              <a:cs typeface="B Nazanin" panose="00000400000000000000" pitchFamily="2" charset="-78"/>
            </a:endParaRPr>
          </a:p>
          <a:p>
            <a:pPr algn="just" rtl="1"/>
            <a:r>
              <a:rPr lang="fa-IR" sz="1300" dirty="0">
                <a:latin typeface="Candara" panose="020E0502030303020204" pitchFamily="34" charset="0"/>
              </a:rPr>
              <a:t>..............................................................................................................................................................</a:t>
            </a:r>
            <a:endParaRPr lang="en-US" sz="1300" dirty="0">
              <a:latin typeface="Candara" panose="020E0502030303020204" pitchFamily="34" charset="0"/>
            </a:endParaRPr>
          </a:p>
          <a:p>
            <a:pPr algn="just" rtl="1"/>
            <a:r>
              <a:rPr lang="fa-IR" sz="1300" dirty="0">
                <a:latin typeface="Candara" panose="020E0502030303020204" pitchFamily="34" charset="0"/>
              </a:rPr>
              <a:t>....................................................................................................................................................................................................................................................................................................................................................................................................................................................................................................................................................</a:t>
            </a:r>
            <a:endParaRPr lang="en-US" sz="1300" dirty="0">
              <a:latin typeface="Candara" panose="020E0502030303020204" pitchFamily="34" charset="0"/>
            </a:endParaRPr>
          </a:p>
          <a:p>
            <a:endParaRPr lang="fa-IR" sz="1300" dirty="0">
              <a:latin typeface="Candara" panose="020E0502030303020204" pitchFamily="34" charset="0"/>
            </a:endParaRPr>
          </a:p>
          <a:p>
            <a:endParaRPr lang="en-US" sz="1300" dirty="0">
              <a:latin typeface="Candara" panose="020E0502030303020204" pitchFamily="34" charset="0"/>
            </a:endParaRPr>
          </a:p>
        </p:txBody>
      </p:sp>
      <p:pic>
        <p:nvPicPr>
          <p:cNvPr id="38" name="Picture 37">
            <a:hlinkClick r:id="rId2"/>
            <a:extLst>
              <a:ext uri="{FF2B5EF4-FFF2-40B4-BE49-F238E27FC236}">
                <a16:creationId xmlns:a16="http://schemas.microsoft.com/office/drawing/2014/main" id="{165B325A-2CAF-42B5-B46F-E551E67010F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978640" y="6909993"/>
            <a:ext cx="365760" cy="100407"/>
          </a:xfrm>
          <a:prstGeom prst="rect">
            <a:avLst/>
          </a:prstGeom>
        </p:spPr>
      </p:pic>
      <p:pic>
        <p:nvPicPr>
          <p:cNvPr id="34" name="Picture 4" descr="زیرپورتال مرکز نوآوری معادن و صنایع معدنی ایران"/>
          <p:cNvPicPr>
            <a:picLocks noChangeAspect="1" noChangeArrowheads="1"/>
          </p:cNvPicPr>
          <p:nvPr/>
        </p:nvPicPr>
        <p:blipFill rotWithShape="1">
          <a:blip r:embed="rId4">
            <a:extLst>
              <a:ext uri="{28A0092B-C50C-407E-A947-70E740481C1C}">
                <a14:useLocalDpi xmlns:a14="http://schemas.microsoft.com/office/drawing/2010/main" val="0"/>
              </a:ext>
            </a:extLst>
          </a:blip>
          <a:srcRect b="18951"/>
          <a:stretch/>
        </p:blipFill>
        <p:spPr bwMode="auto">
          <a:xfrm>
            <a:off x="11161686" y="4815316"/>
            <a:ext cx="954114" cy="1073877"/>
          </a:xfrm>
          <a:prstGeom prst="rect">
            <a:avLst/>
          </a:prstGeom>
          <a:noFill/>
          <a:extLst>
            <a:ext uri="{909E8E84-426E-40DD-AFC4-6F175D3DCCD1}">
              <a14:hiddenFill xmlns:a14="http://schemas.microsoft.com/office/drawing/2010/main">
                <a:solidFill>
                  <a:srgbClr val="FFFFFF"/>
                </a:solidFill>
              </a14:hiddenFill>
            </a:ext>
          </a:extLst>
        </p:spPr>
      </p:pic>
      <p:sp>
        <p:nvSpPr>
          <p:cNvPr id="35" name="Rectangle 34"/>
          <p:cNvSpPr/>
          <p:nvPr/>
        </p:nvSpPr>
        <p:spPr>
          <a:xfrm>
            <a:off x="-31865" y="1203398"/>
            <a:ext cx="1104230" cy="369332"/>
          </a:xfrm>
          <a:prstGeom prst="rect">
            <a:avLst/>
          </a:prstGeom>
        </p:spPr>
        <p:txBody>
          <a:bodyPr wrap="square">
            <a:spAutoFit/>
          </a:bodyPr>
          <a:lstStyle/>
          <a:p>
            <a:pPr algn="just" rtl="1"/>
            <a:r>
              <a:rPr lang="fa-IR" b="1" dirty="0" smtClean="0">
                <a:cs typeface="B Nazanin" panose="00000400000000000000" pitchFamily="2" charset="-78"/>
              </a:rPr>
              <a:t>لوگو شرکت </a:t>
            </a:r>
            <a:endParaRPr lang="fa-IR" b="1" dirty="0">
              <a:cs typeface="B Nazanin" panose="00000400000000000000" pitchFamily="2" charset="-78"/>
            </a:endParaRPr>
          </a:p>
        </p:txBody>
      </p:sp>
    </p:spTree>
    <p:extLst>
      <p:ext uri="{BB962C8B-B14F-4D97-AF65-F5344CB8AC3E}">
        <p14:creationId xmlns:p14="http://schemas.microsoft.com/office/powerpoint/2010/main" val="1673635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528" fill="hold" grpId="0" nodeType="afterEffect">
                                  <p:stCondLst>
                                    <p:cond delay="0"/>
                                  </p:stCondLst>
                                  <p:childTnLst>
                                    <p:set>
                                      <p:cBhvr>
                                        <p:cTn id="6" dur="1" fill="hold">
                                          <p:stCondLst>
                                            <p:cond delay="0"/>
                                          </p:stCondLst>
                                        </p:cTn>
                                        <p:tgtEl>
                                          <p:spTgt spid="33"/>
                                        </p:tgtEl>
                                        <p:attrNameLst>
                                          <p:attrName>style.visibility</p:attrName>
                                        </p:attrNameLst>
                                      </p:cBhvr>
                                      <p:to>
                                        <p:strVal val="visible"/>
                                      </p:to>
                                    </p:set>
                                    <p:anim calcmode="lin" valueType="num">
                                      <p:cBhvr>
                                        <p:cTn id="7" dur="500" fill="hold"/>
                                        <p:tgtEl>
                                          <p:spTgt spid="33"/>
                                        </p:tgtEl>
                                        <p:attrNameLst>
                                          <p:attrName>ppt_w</p:attrName>
                                        </p:attrNameLst>
                                      </p:cBhvr>
                                      <p:tavLst>
                                        <p:tav tm="0">
                                          <p:val>
                                            <p:fltVal val="0"/>
                                          </p:val>
                                        </p:tav>
                                        <p:tav tm="100000">
                                          <p:val>
                                            <p:strVal val="#ppt_w"/>
                                          </p:val>
                                        </p:tav>
                                      </p:tavLst>
                                    </p:anim>
                                    <p:anim calcmode="lin" valueType="num">
                                      <p:cBhvr>
                                        <p:cTn id="8" dur="500" fill="hold"/>
                                        <p:tgtEl>
                                          <p:spTgt spid="33"/>
                                        </p:tgtEl>
                                        <p:attrNameLst>
                                          <p:attrName>ppt_h</p:attrName>
                                        </p:attrNameLst>
                                      </p:cBhvr>
                                      <p:tavLst>
                                        <p:tav tm="0">
                                          <p:val>
                                            <p:fltVal val="0"/>
                                          </p:val>
                                        </p:tav>
                                        <p:tav tm="100000">
                                          <p:val>
                                            <p:strVal val="#ppt_h"/>
                                          </p:val>
                                        </p:tav>
                                      </p:tavLst>
                                    </p:anim>
                                    <p:animEffect transition="in" filter="fade">
                                      <p:cBhvr>
                                        <p:cTn id="9" dur="500"/>
                                        <p:tgtEl>
                                          <p:spTgt spid="33"/>
                                        </p:tgtEl>
                                      </p:cBhvr>
                                    </p:animEffect>
                                    <p:anim calcmode="lin" valueType="num">
                                      <p:cBhvr>
                                        <p:cTn id="10" dur="500" fill="hold"/>
                                        <p:tgtEl>
                                          <p:spTgt spid="33"/>
                                        </p:tgtEl>
                                        <p:attrNameLst>
                                          <p:attrName>ppt_x</p:attrName>
                                        </p:attrNameLst>
                                      </p:cBhvr>
                                      <p:tavLst>
                                        <p:tav tm="0">
                                          <p:val>
                                            <p:fltVal val="0.5"/>
                                          </p:val>
                                        </p:tav>
                                        <p:tav tm="100000">
                                          <p:val>
                                            <p:strVal val="#ppt_x"/>
                                          </p:val>
                                        </p:tav>
                                      </p:tavLst>
                                    </p:anim>
                                    <p:anim calcmode="lin" valueType="num">
                                      <p:cBhvr>
                                        <p:cTn id="11" dur="500" fill="hold"/>
                                        <p:tgtEl>
                                          <p:spTgt spid="33"/>
                                        </p:tgtEl>
                                        <p:attrNameLst>
                                          <p:attrName>ppt_y</p:attrName>
                                        </p:attrNameLst>
                                      </p:cBhvr>
                                      <p:tavLst>
                                        <p:tav tm="0">
                                          <p:val>
                                            <p:fltVal val="0.5"/>
                                          </p:val>
                                        </p:tav>
                                        <p:tav tm="100000">
                                          <p:val>
                                            <p:strVal val="#ppt_y"/>
                                          </p:val>
                                        </p:tav>
                                      </p:tavLst>
                                    </p:anim>
                                  </p:childTnLst>
                                </p:cTn>
                              </p:par>
                              <p:par>
                                <p:cTn id="12" presetID="53" presetClass="entr" presetSubtype="528" fill="hold" grpId="0" nodeType="withEffect">
                                  <p:stCondLst>
                                    <p:cond delay="0"/>
                                  </p:stCondLst>
                                  <p:childTnLst>
                                    <p:set>
                                      <p:cBhvr>
                                        <p:cTn id="13" dur="1" fill="hold">
                                          <p:stCondLst>
                                            <p:cond delay="0"/>
                                          </p:stCondLst>
                                        </p:cTn>
                                        <p:tgtEl>
                                          <p:spTgt spid="32"/>
                                        </p:tgtEl>
                                        <p:attrNameLst>
                                          <p:attrName>style.visibility</p:attrName>
                                        </p:attrNameLst>
                                      </p:cBhvr>
                                      <p:to>
                                        <p:strVal val="visible"/>
                                      </p:to>
                                    </p:set>
                                    <p:anim calcmode="lin" valueType="num">
                                      <p:cBhvr>
                                        <p:cTn id="14" dur="500" fill="hold"/>
                                        <p:tgtEl>
                                          <p:spTgt spid="32"/>
                                        </p:tgtEl>
                                        <p:attrNameLst>
                                          <p:attrName>ppt_w</p:attrName>
                                        </p:attrNameLst>
                                      </p:cBhvr>
                                      <p:tavLst>
                                        <p:tav tm="0">
                                          <p:val>
                                            <p:fltVal val="0"/>
                                          </p:val>
                                        </p:tav>
                                        <p:tav tm="100000">
                                          <p:val>
                                            <p:strVal val="#ppt_w"/>
                                          </p:val>
                                        </p:tav>
                                      </p:tavLst>
                                    </p:anim>
                                    <p:anim calcmode="lin" valueType="num">
                                      <p:cBhvr>
                                        <p:cTn id="15" dur="500" fill="hold"/>
                                        <p:tgtEl>
                                          <p:spTgt spid="32"/>
                                        </p:tgtEl>
                                        <p:attrNameLst>
                                          <p:attrName>ppt_h</p:attrName>
                                        </p:attrNameLst>
                                      </p:cBhvr>
                                      <p:tavLst>
                                        <p:tav tm="0">
                                          <p:val>
                                            <p:fltVal val="0"/>
                                          </p:val>
                                        </p:tav>
                                        <p:tav tm="100000">
                                          <p:val>
                                            <p:strVal val="#ppt_h"/>
                                          </p:val>
                                        </p:tav>
                                      </p:tavLst>
                                    </p:anim>
                                    <p:animEffect transition="in" filter="fade">
                                      <p:cBhvr>
                                        <p:cTn id="16" dur="500"/>
                                        <p:tgtEl>
                                          <p:spTgt spid="32"/>
                                        </p:tgtEl>
                                      </p:cBhvr>
                                    </p:animEffect>
                                    <p:anim calcmode="lin" valueType="num">
                                      <p:cBhvr>
                                        <p:cTn id="17" dur="500" fill="hold"/>
                                        <p:tgtEl>
                                          <p:spTgt spid="32"/>
                                        </p:tgtEl>
                                        <p:attrNameLst>
                                          <p:attrName>ppt_x</p:attrName>
                                        </p:attrNameLst>
                                      </p:cBhvr>
                                      <p:tavLst>
                                        <p:tav tm="0">
                                          <p:val>
                                            <p:fltVal val="0.5"/>
                                          </p:val>
                                        </p:tav>
                                        <p:tav tm="100000">
                                          <p:val>
                                            <p:strVal val="#ppt_x"/>
                                          </p:val>
                                        </p:tav>
                                      </p:tavLst>
                                    </p:anim>
                                    <p:anim calcmode="lin" valueType="num">
                                      <p:cBhvr>
                                        <p:cTn id="18" dur="500" fill="hold"/>
                                        <p:tgtEl>
                                          <p:spTgt spid="32"/>
                                        </p:tgtEl>
                                        <p:attrNameLst>
                                          <p:attrName>ppt_y</p:attrName>
                                        </p:attrNameLst>
                                      </p:cBhvr>
                                      <p:tavLst>
                                        <p:tav tm="0">
                                          <p:val>
                                            <p:fltVal val="0.5"/>
                                          </p:val>
                                        </p:tav>
                                        <p:tav tm="100000">
                                          <p:val>
                                            <p:strVal val="#ppt_y"/>
                                          </p:val>
                                        </p:tav>
                                      </p:tavLst>
                                    </p:anim>
                                  </p:childTnLst>
                                </p:cTn>
                              </p:par>
                              <p:par>
                                <p:cTn id="19" presetID="53" presetClass="entr" presetSubtype="528" fill="hold" nodeType="withEffect">
                                  <p:stCondLst>
                                    <p:cond delay="0"/>
                                  </p:stCondLst>
                                  <p:childTnLst>
                                    <p:set>
                                      <p:cBhvr>
                                        <p:cTn id="20" dur="1" fill="hold">
                                          <p:stCondLst>
                                            <p:cond delay="0"/>
                                          </p:stCondLst>
                                        </p:cTn>
                                        <p:tgtEl>
                                          <p:spTgt spid="27"/>
                                        </p:tgtEl>
                                        <p:attrNameLst>
                                          <p:attrName>style.visibility</p:attrName>
                                        </p:attrNameLst>
                                      </p:cBhvr>
                                      <p:to>
                                        <p:strVal val="visible"/>
                                      </p:to>
                                    </p:set>
                                    <p:anim calcmode="lin" valueType="num">
                                      <p:cBhvr>
                                        <p:cTn id="21" dur="500" fill="hold"/>
                                        <p:tgtEl>
                                          <p:spTgt spid="27"/>
                                        </p:tgtEl>
                                        <p:attrNameLst>
                                          <p:attrName>ppt_w</p:attrName>
                                        </p:attrNameLst>
                                      </p:cBhvr>
                                      <p:tavLst>
                                        <p:tav tm="0">
                                          <p:val>
                                            <p:fltVal val="0"/>
                                          </p:val>
                                        </p:tav>
                                        <p:tav tm="100000">
                                          <p:val>
                                            <p:strVal val="#ppt_w"/>
                                          </p:val>
                                        </p:tav>
                                      </p:tavLst>
                                    </p:anim>
                                    <p:anim calcmode="lin" valueType="num">
                                      <p:cBhvr>
                                        <p:cTn id="22" dur="500" fill="hold"/>
                                        <p:tgtEl>
                                          <p:spTgt spid="27"/>
                                        </p:tgtEl>
                                        <p:attrNameLst>
                                          <p:attrName>ppt_h</p:attrName>
                                        </p:attrNameLst>
                                      </p:cBhvr>
                                      <p:tavLst>
                                        <p:tav tm="0">
                                          <p:val>
                                            <p:fltVal val="0"/>
                                          </p:val>
                                        </p:tav>
                                        <p:tav tm="100000">
                                          <p:val>
                                            <p:strVal val="#ppt_h"/>
                                          </p:val>
                                        </p:tav>
                                      </p:tavLst>
                                    </p:anim>
                                    <p:animEffect transition="in" filter="fade">
                                      <p:cBhvr>
                                        <p:cTn id="23" dur="500"/>
                                        <p:tgtEl>
                                          <p:spTgt spid="27"/>
                                        </p:tgtEl>
                                      </p:cBhvr>
                                    </p:animEffect>
                                    <p:anim calcmode="lin" valueType="num">
                                      <p:cBhvr>
                                        <p:cTn id="24" dur="500" fill="hold"/>
                                        <p:tgtEl>
                                          <p:spTgt spid="27"/>
                                        </p:tgtEl>
                                        <p:attrNameLst>
                                          <p:attrName>ppt_x</p:attrName>
                                        </p:attrNameLst>
                                      </p:cBhvr>
                                      <p:tavLst>
                                        <p:tav tm="0">
                                          <p:val>
                                            <p:fltVal val="0.5"/>
                                          </p:val>
                                        </p:tav>
                                        <p:tav tm="100000">
                                          <p:val>
                                            <p:strVal val="#ppt_x"/>
                                          </p:val>
                                        </p:tav>
                                      </p:tavLst>
                                    </p:anim>
                                    <p:anim calcmode="lin" valueType="num">
                                      <p:cBhvr>
                                        <p:cTn id="25" dur="500" fill="hold"/>
                                        <p:tgtEl>
                                          <p:spTgt spid="27"/>
                                        </p:tgtEl>
                                        <p:attrNameLst>
                                          <p:attrName>ppt_y</p:attrName>
                                        </p:attrNameLst>
                                      </p:cBhvr>
                                      <p:tavLst>
                                        <p:tav tm="0">
                                          <p:val>
                                            <p:fltVal val="0.5"/>
                                          </p:val>
                                        </p:tav>
                                        <p:tav tm="100000">
                                          <p:val>
                                            <p:strVal val="#ppt_y"/>
                                          </p:val>
                                        </p:tav>
                                      </p:tavLst>
                                    </p:anim>
                                  </p:childTnLst>
                                </p:cTn>
                              </p:par>
                            </p:childTnLst>
                          </p:cTn>
                        </p:par>
                        <p:par>
                          <p:cTn id="26" fill="hold">
                            <p:stCondLst>
                              <p:cond delay="500"/>
                            </p:stCondLst>
                            <p:childTnLst>
                              <p:par>
                                <p:cTn id="27" presetID="22" presetClass="entr" presetSubtype="8" fill="hold" grpId="0" nodeType="afterEffect">
                                  <p:stCondLst>
                                    <p:cond delay="0"/>
                                  </p:stCondLst>
                                  <p:childTnLst>
                                    <p:set>
                                      <p:cBhvr>
                                        <p:cTn id="28" dur="1" fill="hold">
                                          <p:stCondLst>
                                            <p:cond delay="0"/>
                                          </p:stCondLst>
                                        </p:cTn>
                                        <p:tgtEl>
                                          <p:spTgt spid="17"/>
                                        </p:tgtEl>
                                        <p:attrNameLst>
                                          <p:attrName>style.visibility</p:attrName>
                                        </p:attrNameLst>
                                      </p:cBhvr>
                                      <p:to>
                                        <p:strVal val="visible"/>
                                      </p:to>
                                    </p:set>
                                    <p:animEffect transition="in" filter="wipe(left)">
                                      <p:cBhvr>
                                        <p:cTn id="29" dur="500"/>
                                        <p:tgtEl>
                                          <p:spTgt spid="17"/>
                                        </p:tgtEl>
                                      </p:cBhvr>
                                    </p:animEffect>
                                  </p:childTnLst>
                                </p:cTn>
                              </p:par>
                            </p:childTnLst>
                          </p:cTn>
                        </p:par>
                        <p:par>
                          <p:cTn id="30" fill="hold">
                            <p:stCondLst>
                              <p:cond delay="1000"/>
                            </p:stCondLst>
                            <p:childTnLst>
                              <p:par>
                                <p:cTn id="31" presetID="22" presetClass="entr" presetSubtype="1" fill="hold" grpId="0" nodeType="afterEffect">
                                  <p:stCondLst>
                                    <p:cond delay="0"/>
                                  </p:stCondLst>
                                  <p:childTnLst>
                                    <p:set>
                                      <p:cBhvr>
                                        <p:cTn id="32" dur="1" fill="hold">
                                          <p:stCondLst>
                                            <p:cond delay="0"/>
                                          </p:stCondLst>
                                        </p:cTn>
                                        <p:tgtEl>
                                          <p:spTgt spid="37"/>
                                        </p:tgtEl>
                                        <p:attrNameLst>
                                          <p:attrName>style.visibility</p:attrName>
                                        </p:attrNameLst>
                                      </p:cBhvr>
                                      <p:to>
                                        <p:strVal val="visible"/>
                                      </p:to>
                                    </p:set>
                                    <p:animEffect transition="in" filter="wipe(up)">
                                      <p:cBhvr>
                                        <p:cTn id="33" dur="500"/>
                                        <p:tgtEl>
                                          <p:spTgt spid="37"/>
                                        </p:tgtEl>
                                      </p:cBhvr>
                                    </p:animEffect>
                                  </p:childTnLst>
                                </p:cTn>
                              </p:par>
                            </p:childTnLst>
                          </p:cTn>
                        </p:par>
                        <p:par>
                          <p:cTn id="34" fill="hold">
                            <p:stCondLst>
                              <p:cond delay="1500"/>
                            </p:stCondLst>
                            <p:childTnLst>
                              <p:par>
                                <p:cTn id="35" presetID="22" presetClass="entr" presetSubtype="1" fill="hold" grpId="0" nodeType="afterEffect">
                                  <p:stCondLst>
                                    <p:cond delay="0"/>
                                  </p:stCondLst>
                                  <p:childTnLst>
                                    <p:set>
                                      <p:cBhvr>
                                        <p:cTn id="36" dur="1" fill="hold">
                                          <p:stCondLst>
                                            <p:cond delay="0"/>
                                          </p:stCondLst>
                                        </p:cTn>
                                        <p:tgtEl>
                                          <p:spTgt spid="22"/>
                                        </p:tgtEl>
                                        <p:attrNameLst>
                                          <p:attrName>style.visibility</p:attrName>
                                        </p:attrNameLst>
                                      </p:cBhvr>
                                      <p:to>
                                        <p:strVal val="visible"/>
                                      </p:to>
                                    </p:set>
                                    <p:animEffect transition="in" filter="wipe(up)">
                                      <p:cBhvr>
                                        <p:cTn id="37" dur="500"/>
                                        <p:tgtEl>
                                          <p:spTgt spid="22"/>
                                        </p:tgtEl>
                                      </p:cBhvr>
                                    </p:animEffect>
                                  </p:childTnLst>
                                </p:cTn>
                              </p:par>
                            </p:childTnLst>
                          </p:cTn>
                        </p:par>
                        <p:par>
                          <p:cTn id="38" fill="hold">
                            <p:stCondLst>
                              <p:cond delay="2000"/>
                            </p:stCondLst>
                            <p:childTnLst>
                              <p:par>
                                <p:cTn id="39" presetID="22" presetClass="entr" presetSubtype="4" fill="hold" nodeType="afterEffect">
                                  <p:stCondLst>
                                    <p:cond delay="0"/>
                                  </p:stCondLst>
                                  <p:childTnLst>
                                    <p:set>
                                      <p:cBhvr>
                                        <p:cTn id="40" dur="1" fill="hold">
                                          <p:stCondLst>
                                            <p:cond delay="0"/>
                                          </p:stCondLst>
                                        </p:cTn>
                                        <p:tgtEl>
                                          <p:spTgt spid="23"/>
                                        </p:tgtEl>
                                        <p:attrNameLst>
                                          <p:attrName>style.visibility</p:attrName>
                                        </p:attrNameLst>
                                      </p:cBhvr>
                                      <p:to>
                                        <p:strVal val="visible"/>
                                      </p:to>
                                    </p:set>
                                    <p:animEffect transition="in" filter="wipe(down)">
                                      <p:cBhvr>
                                        <p:cTn id="41" dur="500"/>
                                        <p:tgtEl>
                                          <p:spTgt spid="23"/>
                                        </p:tgtEl>
                                      </p:cBhvr>
                                    </p:animEffect>
                                  </p:childTnLst>
                                </p:cTn>
                              </p:par>
                            </p:childTnLst>
                          </p:cTn>
                        </p:par>
                        <p:par>
                          <p:cTn id="42" fill="hold">
                            <p:stCondLst>
                              <p:cond delay="2500"/>
                            </p:stCondLst>
                            <p:childTnLst>
                              <p:par>
                                <p:cTn id="43" presetID="22" presetClass="entr" presetSubtype="1" fill="hold" grpId="0" nodeType="afterEffect">
                                  <p:stCondLst>
                                    <p:cond delay="0"/>
                                  </p:stCondLst>
                                  <p:childTnLst>
                                    <p:set>
                                      <p:cBhvr>
                                        <p:cTn id="44" dur="1" fill="hold">
                                          <p:stCondLst>
                                            <p:cond delay="0"/>
                                          </p:stCondLst>
                                        </p:cTn>
                                        <p:tgtEl>
                                          <p:spTgt spid="18"/>
                                        </p:tgtEl>
                                        <p:attrNameLst>
                                          <p:attrName>style.visibility</p:attrName>
                                        </p:attrNameLst>
                                      </p:cBhvr>
                                      <p:to>
                                        <p:strVal val="visible"/>
                                      </p:to>
                                    </p:set>
                                    <p:animEffect transition="in" filter="wipe(up)">
                                      <p:cBhvr>
                                        <p:cTn id="45" dur="500"/>
                                        <p:tgtEl>
                                          <p:spTgt spid="18"/>
                                        </p:tgtEl>
                                      </p:cBhvr>
                                    </p:animEffect>
                                  </p:childTnLst>
                                </p:cTn>
                              </p:par>
                            </p:childTnLst>
                          </p:cTn>
                        </p:par>
                        <p:par>
                          <p:cTn id="46" fill="hold">
                            <p:stCondLst>
                              <p:cond delay="3000"/>
                            </p:stCondLst>
                            <p:childTnLst>
                              <p:par>
                                <p:cTn id="47" presetID="22" presetClass="entr" presetSubtype="4" fill="hold" nodeType="afterEffect">
                                  <p:stCondLst>
                                    <p:cond delay="0"/>
                                  </p:stCondLst>
                                  <p:childTnLst>
                                    <p:set>
                                      <p:cBhvr>
                                        <p:cTn id="48" dur="1" fill="hold">
                                          <p:stCondLst>
                                            <p:cond delay="0"/>
                                          </p:stCondLst>
                                        </p:cTn>
                                        <p:tgtEl>
                                          <p:spTgt spid="19"/>
                                        </p:tgtEl>
                                        <p:attrNameLst>
                                          <p:attrName>style.visibility</p:attrName>
                                        </p:attrNameLst>
                                      </p:cBhvr>
                                      <p:to>
                                        <p:strVal val="visible"/>
                                      </p:to>
                                    </p:set>
                                    <p:animEffect transition="in" filter="wipe(down)">
                                      <p:cBhvr>
                                        <p:cTn id="49"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33" grpId="0" animBg="1"/>
      <p:bldP spid="17" grpId="0"/>
      <p:bldP spid="18" grpId="0" animBg="1"/>
      <p:bldP spid="22" grpId="0" animBg="1"/>
      <p:bldP spid="3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Process 1"/>
          <p:cNvSpPr/>
          <p:nvPr/>
        </p:nvSpPr>
        <p:spPr>
          <a:xfrm>
            <a:off x="0" y="-2945"/>
            <a:ext cx="12115800" cy="259409"/>
          </a:xfrm>
          <a:prstGeom prst="flowChartProcess">
            <a:avLst/>
          </a:prstGeom>
          <a:solidFill>
            <a:srgbClr val="AC0303"/>
          </a:solidFill>
          <a:ln>
            <a:solidFill>
              <a:srgbClr val="AC03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Flowchart: Process 2"/>
          <p:cNvSpPr/>
          <p:nvPr/>
        </p:nvSpPr>
        <p:spPr>
          <a:xfrm rot="16200000">
            <a:off x="9916192" y="1941937"/>
            <a:ext cx="4206098" cy="316334"/>
          </a:xfrm>
          <a:prstGeom prst="flowChartProcess">
            <a:avLst/>
          </a:prstGeom>
          <a:solidFill>
            <a:srgbClr val="AC0303"/>
          </a:solidFill>
          <a:ln>
            <a:solidFill>
              <a:srgbClr val="AC03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Flowchart: Process 3"/>
          <p:cNvSpPr/>
          <p:nvPr/>
        </p:nvSpPr>
        <p:spPr>
          <a:xfrm>
            <a:off x="0" y="6589613"/>
            <a:ext cx="12192000" cy="268387"/>
          </a:xfrm>
          <a:prstGeom prst="flowChartProcess">
            <a:avLst/>
          </a:prstGeom>
          <a:solidFill>
            <a:srgbClr val="AC0303"/>
          </a:solidFill>
          <a:ln>
            <a:solidFill>
              <a:srgbClr val="AC03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lowchart: Process 4"/>
          <p:cNvSpPr/>
          <p:nvPr/>
        </p:nvSpPr>
        <p:spPr>
          <a:xfrm rot="16200000">
            <a:off x="-1953206" y="4599994"/>
            <a:ext cx="4206098" cy="309914"/>
          </a:xfrm>
          <a:prstGeom prst="flowChartProcess">
            <a:avLst/>
          </a:prstGeom>
          <a:solidFill>
            <a:srgbClr val="AC0303"/>
          </a:solidFill>
          <a:ln>
            <a:solidFill>
              <a:srgbClr val="AC03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7" name="Group 26"/>
          <p:cNvGrpSpPr>
            <a:grpSpLocks noChangeAspect="1"/>
          </p:cNvGrpSpPr>
          <p:nvPr/>
        </p:nvGrpSpPr>
        <p:grpSpPr>
          <a:xfrm>
            <a:off x="8930473" y="2507079"/>
            <a:ext cx="217335" cy="365760"/>
            <a:chOff x="533399" y="2800350"/>
            <a:chExt cx="325437" cy="547687"/>
          </a:xfrm>
          <a:solidFill>
            <a:schemeClr val="bg1"/>
          </a:solidFill>
          <a:effectLst/>
        </p:grpSpPr>
        <p:sp>
          <p:nvSpPr>
            <p:cNvPr id="28" name="Freeform 30"/>
            <p:cNvSpPr>
              <a:spLocks noEditPoints="1"/>
            </p:cNvSpPr>
            <p:nvPr/>
          </p:nvSpPr>
          <p:spPr bwMode="auto">
            <a:xfrm>
              <a:off x="533399" y="2800350"/>
              <a:ext cx="325437" cy="547687"/>
            </a:xfrm>
            <a:custGeom>
              <a:avLst/>
              <a:gdLst/>
              <a:ahLst/>
              <a:cxnLst>
                <a:cxn ang="0">
                  <a:pos x="104" y="0"/>
                </a:cxn>
                <a:cxn ang="0">
                  <a:pos x="18" y="0"/>
                </a:cxn>
                <a:cxn ang="0">
                  <a:pos x="0" y="17"/>
                </a:cxn>
                <a:cxn ang="0">
                  <a:pos x="0" y="189"/>
                </a:cxn>
                <a:cxn ang="0">
                  <a:pos x="18" y="206"/>
                </a:cxn>
                <a:cxn ang="0">
                  <a:pos x="104" y="206"/>
                </a:cxn>
                <a:cxn ang="0">
                  <a:pos x="122" y="189"/>
                </a:cxn>
                <a:cxn ang="0">
                  <a:pos x="122" y="17"/>
                </a:cxn>
                <a:cxn ang="0">
                  <a:pos x="104" y="0"/>
                </a:cxn>
                <a:cxn ang="0">
                  <a:pos x="47" y="12"/>
                </a:cxn>
                <a:cxn ang="0">
                  <a:pos x="75" y="12"/>
                </a:cxn>
                <a:cxn ang="0">
                  <a:pos x="77" y="15"/>
                </a:cxn>
                <a:cxn ang="0">
                  <a:pos x="75" y="18"/>
                </a:cxn>
                <a:cxn ang="0">
                  <a:pos x="47" y="18"/>
                </a:cxn>
                <a:cxn ang="0">
                  <a:pos x="45" y="15"/>
                </a:cxn>
                <a:cxn ang="0">
                  <a:pos x="47" y="12"/>
                </a:cxn>
                <a:cxn ang="0">
                  <a:pos x="61" y="203"/>
                </a:cxn>
                <a:cxn ang="0">
                  <a:pos x="53" y="196"/>
                </a:cxn>
                <a:cxn ang="0">
                  <a:pos x="61" y="188"/>
                </a:cxn>
                <a:cxn ang="0">
                  <a:pos x="69" y="196"/>
                </a:cxn>
                <a:cxn ang="0">
                  <a:pos x="61" y="203"/>
                </a:cxn>
                <a:cxn ang="0">
                  <a:pos x="109" y="181"/>
                </a:cxn>
                <a:cxn ang="0">
                  <a:pos x="13" y="181"/>
                </a:cxn>
                <a:cxn ang="0">
                  <a:pos x="13" y="25"/>
                </a:cxn>
                <a:cxn ang="0">
                  <a:pos x="109" y="25"/>
                </a:cxn>
                <a:cxn ang="0">
                  <a:pos x="109" y="181"/>
                </a:cxn>
              </a:cxnLst>
              <a:rect l="0" t="0" r="r" b="b"/>
              <a:pathLst>
                <a:path w="122" h="206">
                  <a:moveTo>
                    <a:pt x="104" y="0"/>
                  </a:moveTo>
                  <a:cubicBezTo>
                    <a:pt x="18" y="0"/>
                    <a:pt x="18" y="0"/>
                    <a:pt x="18" y="0"/>
                  </a:cubicBezTo>
                  <a:cubicBezTo>
                    <a:pt x="8" y="0"/>
                    <a:pt x="0" y="8"/>
                    <a:pt x="0" y="17"/>
                  </a:cubicBezTo>
                  <a:cubicBezTo>
                    <a:pt x="0" y="189"/>
                    <a:pt x="0" y="189"/>
                    <a:pt x="0" y="189"/>
                  </a:cubicBezTo>
                  <a:cubicBezTo>
                    <a:pt x="0" y="199"/>
                    <a:pt x="8" y="206"/>
                    <a:pt x="18" y="206"/>
                  </a:cubicBezTo>
                  <a:cubicBezTo>
                    <a:pt x="104" y="206"/>
                    <a:pt x="104" y="206"/>
                    <a:pt x="104" y="206"/>
                  </a:cubicBezTo>
                  <a:cubicBezTo>
                    <a:pt x="114" y="206"/>
                    <a:pt x="122" y="199"/>
                    <a:pt x="122" y="189"/>
                  </a:cubicBezTo>
                  <a:cubicBezTo>
                    <a:pt x="122" y="17"/>
                    <a:pt x="122" y="17"/>
                    <a:pt x="122" y="17"/>
                  </a:cubicBezTo>
                  <a:cubicBezTo>
                    <a:pt x="122" y="8"/>
                    <a:pt x="114" y="0"/>
                    <a:pt x="104" y="0"/>
                  </a:cubicBezTo>
                  <a:close/>
                  <a:moveTo>
                    <a:pt x="47" y="12"/>
                  </a:moveTo>
                  <a:cubicBezTo>
                    <a:pt x="75" y="12"/>
                    <a:pt x="75" y="12"/>
                    <a:pt x="75" y="12"/>
                  </a:cubicBezTo>
                  <a:cubicBezTo>
                    <a:pt x="76" y="12"/>
                    <a:pt x="77" y="14"/>
                    <a:pt x="77" y="15"/>
                  </a:cubicBezTo>
                  <a:cubicBezTo>
                    <a:pt x="77" y="17"/>
                    <a:pt x="76" y="18"/>
                    <a:pt x="75" y="18"/>
                  </a:cubicBezTo>
                  <a:cubicBezTo>
                    <a:pt x="47" y="18"/>
                    <a:pt x="47" y="18"/>
                    <a:pt x="47" y="18"/>
                  </a:cubicBezTo>
                  <a:cubicBezTo>
                    <a:pt x="46" y="18"/>
                    <a:pt x="45" y="17"/>
                    <a:pt x="45" y="15"/>
                  </a:cubicBezTo>
                  <a:cubicBezTo>
                    <a:pt x="45" y="14"/>
                    <a:pt x="46" y="12"/>
                    <a:pt x="47" y="12"/>
                  </a:cubicBezTo>
                  <a:close/>
                  <a:moveTo>
                    <a:pt x="61" y="203"/>
                  </a:moveTo>
                  <a:cubicBezTo>
                    <a:pt x="57" y="203"/>
                    <a:pt x="53" y="200"/>
                    <a:pt x="53" y="196"/>
                  </a:cubicBezTo>
                  <a:cubicBezTo>
                    <a:pt x="53" y="191"/>
                    <a:pt x="57" y="188"/>
                    <a:pt x="61" y="188"/>
                  </a:cubicBezTo>
                  <a:cubicBezTo>
                    <a:pt x="65" y="188"/>
                    <a:pt x="69" y="191"/>
                    <a:pt x="69" y="196"/>
                  </a:cubicBezTo>
                  <a:cubicBezTo>
                    <a:pt x="69" y="200"/>
                    <a:pt x="65" y="203"/>
                    <a:pt x="61" y="203"/>
                  </a:cubicBezTo>
                  <a:close/>
                  <a:moveTo>
                    <a:pt x="109" y="181"/>
                  </a:moveTo>
                  <a:cubicBezTo>
                    <a:pt x="13" y="181"/>
                    <a:pt x="13" y="181"/>
                    <a:pt x="13" y="181"/>
                  </a:cubicBezTo>
                  <a:cubicBezTo>
                    <a:pt x="13" y="25"/>
                    <a:pt x="13" y="25"/>
                    <a:pt x="13" y="25"/>
                  </a:cubicBezTo>
                  <a:cubicBezTo>
                    <a:pt x="109" y="25"/>
                    <a:pt x="109" y="25"/>
                    <a:pt x="109" y="25"/>
                  </a:cubicBezTo>
                  <a:lnTo>
                    <a:pt x="109" y="1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 name="Rectangle 31"/>
            <p:cNvSpPr>
              <a:spLocks noChangeArrowheads="1"/>
            </p:cNvSpPr>
            <p:nvPr/>
          </p:nvSpPr>
          <p:spPr bwMode="auto">
            <a:xfrm>
              <a:off x="600075" y="3140075"/>
              <a:ext cx="42862" cy="1174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 name="Rectangle 32"/>
            <p:cNvSpPr>
              <a:spLocks noChangeArrowheads="1"/>
            </p:cNvSpPr>
            <p:nvPr/>
          </p:nvSpPr>
          <p:spPr bwMode="auto">
            <a:xfrm>
              <a:off x="674687" y="3095625"/>
              <a:ext cx="42862" cy="16192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1" name="Rectangle 33"/>
            <p:cNvSpPr>
              <a:spLocks noChangeArrowheads="1"/>
            </p:cNvSpPr>
            <p:nvPr/>
          </p:nvSpPr>
          <p:spPr bwMode="auto">
            <a:xfrm>
              <a:off x="749300" y="3049587"/>
              <a:ext cx="42862" cy="2079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32" name="Freeform 6"/>
          <p:cNvSpPr>
            <a:spLocks noChangeAspect="1" noEditPoints="1"/>
          </p:cNvSpPr>
          <p:nvPr/>
        </p:nvSpPr>
        <p:spPr bwMode="auto">
          <a:xfrm>
            <a:off x="6732508" y="4805618"/>
            <a:ext cx="289048" cy="274320"/>
          </a:xfrm>
          <a:custGeom>
            <a:avLst/>
            <a:gdLst>
              <a:gd name="T0" fmla="*/ 116 w 123"/>
              <a:gd name="T1" fmla="*/ 0 h 117"/>
              <a:gd name="T2" fmla="*/ 7 w 123"/>
              <a:gd name="T3" fmla="*/ 0 h 117"/>
              <a:gd name="T4" fmla="*/ 0 w 123"/>
              <a:gd name="T5" fmla="*/ 7 h 117"/>
              <a:gd name="T6" fmla="*/ 0 w 123"/>
              <a:gd name="T7" fmla="*/ 81 h 117"/>
              <a:gd name="T8" fmla="*/ 7 w 123"/>
              <a:gd name="T9" fmla="*/ 88 h 117"/>
              <a:gd name="T10" fmla="*/ 116 w 123"/>
              <a:gd name="T11" fmla="*/ 88 h 117"/>
              <a:gd name="T12" fmla="*/ 123 w 123"/>
              <a:gd name="T13" fmla="*/ 81 h 117"/>
              <a:gd name="T14" fmla="*/ 123 w 123"/>
              <a:gd name="T15" fmla="*/ 7 h 117"/>
              <a:gd name="T16" fmla="*/ 116 w 123"/>
              <a:gd name="T17" fmla="*/ 0 h 117"/>
              <a:gd name="T18" fmla="*/ 88 w 123"/>
              <a:gd name="T19" fmla="*/ 110 h 117"/>
              <a:gd name="T20" fmla="*/ 81 w 123"/>
              <a:gd name="T21" fmla="*/ 110 h 117"/>
              <a:gd name="T22" fmla="*/ 73 w 123"/>
              <a:gd name="T23" fmla="*/ 102 h 117"/>
              <a:gd name="T24" fmla="*/ 73 w 123"/>
              <a:gd name="T25" fmla="*/ 91 h 117"/>
              <a:gd name="T26" fmla="*/ 50 w 123"/>
              <a:gd name="T27" fmla="*/ 91 h 117"/>
              <a:gd name="T28" fmla="*/ 50 w 123"/>
              <a:gd name="T29" fmla="*/ 102 h 117"/>
              <a:gd name="T30" fmla="*/ 42 w 123"/>
              <a:gd name="T31" fmla="*/ 110 h 117"/>
              <a:gd name="T32" fmla="*/ 35 w 123"/>
              <a:gd name="T33" fmla="*/ 110 h 117"/>
              <a:gd name="T34" fmla="*/ 31 w 123"/>
              <a:gd name="T35" fmla="*/ 114 h 117"/>
              <a:gd name="T36" fmla="*/ 35 w 123"/>
              <a:gd name="T37" fmla="*/ 117 h 117"/>
              <a:gd name="T38" fmla="*/ 88 w 123"/>
              <a:gd name="T39" fmla="*/ 117 h 117"/>
              <a:gd name="T40" fmla="*/ 92 w 123"/>
              <a:gd name="T41" fmla="*/ 114 h 117"/>
              <a:gd name="T42" fmla="*/ 88 w 123"/>
              <a:gd name="T43" fmla="*/ 110 h 117"/>
              <a:gd name="T44" fmla="*/ 115 w 123"/>
              <a:gd name="T45" fmla="*/ 80 h 117"/>
              <a:gd name="T46" fmla="*/ 8 w 123"/>
              <a:gd name="T47" fmla="*/ 80 h 117"/>
              <a:gd name="T48" fmla="*/ 8 w 123"/>
              <a:gd name="T49" fmla="*/ 8 h 117"/>
              <a:gd name="T50" fmla="*/ 115 w 123"/>
              <a:gd name="T51" fmla="*/ 8 h 117"/>
              <a:gd name="T52" fmla="*/ 115 w 123"/>
              <a:gd name="T53" fmla="*/ 8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3" h="117">
                <a:moveTo>
                  <a:pt x="116" y="0"/>
                </a:moveTo>
                <a:cubicBezTo>
                  <a:pt x="7" y="0"/>
                  <a:pt x="7" y="0"/>
                  <a:pt x="7" y="0"/>
                </a:cubicBezTo>
                <a:cubicBezTo>
                  <a:pt x="3" y="0"/>
                  <a:pt x="0" y="3"/>
                  <a:pt x="0" y="7"/>
                </a:cubicBezTo>
                <a:cubicBezTo>
                  <a:pt x="0" y="81"/>
                  <a:pt x="0" y="81"/>
                  <a:pt x="0" y="81"/>
                </a:cubicBezTo>
                <a:cubicBezTo>
                  <a:pt x="0" y="85"/>
                  <a:pt x="3" y="88"/>
                  <a:pt x="7" y="88"/>
                </a:cubicBezTo>
                <a:cubicBezTo>
                  <a:pt x="116" y="88"/>
                  <a:pt x="116" y="88"/>
                  <a:pt x="116" y="88"/>
                </a:cubicBezTo>
                <a:cubicBezTo>
                  <a:pt x="120" y="88"/>
                  <a:pt x="123" y="85"/>
                  <a:pt x="123" y="81"/>
                </a:cubicBezTo>
                <a:cubicBezTo>
                  <a:pt x="123" y="7"/>
                  <a:pt x="123" y="7"/>
                  <a:pt x="123" y="7"/>
                </a:cubicBezTo>
                <a:cubicBezTo>
                  <a:pt x="123" y="3"/>
                  <a:pt x="120" y="0"/>
                  <a:pt x="116" y="0"/>
                </a:cubicBezTo>
                <a:close/>
                <a:moveTo>
                  <a:pt x="88" y="110"/>
                </a:moveTo>
                <a:cubicBezTo>
                  <a:pt x="81" y="110"/>
                  <a:pt x="81" y="110"/>
                  <a:pt x="81" y="110"/>
                </a:cubicBezTo>
                <a:cubicBezTo>
                  <a:pt x="76" y="110"/>
                  <a:pt x="73" y="106"/>
                  <a:pt x="73" y="102"/>
                </a:cubicBezTo>
                <a:cubicBezTo>
                  <a:pt x="73" y="91"/>
                  <a:pt x="73" y="91"/>
                  <a:pt x="73" y="91"/>
                </a:cubicBezTo>
                <a:cubicBezTo>
                  <a:pt x="50" y="91"/>
                  <a:pt x="50" y="91"/>
                  <a:pt x="50" y="91"/>
                </a:cubicBezTo>
                <a:cubicBezTo>
                  <a:pt x="50" y="102"/>
                  <a:pt x="50" y="102"/>
                  <a:pt x="50" y="102"/>
                </a:cubicBezTo>
                <a:cubicBezTo>
                  <a:pt x="50" y="106"/>
                  <a:pt x="47" y="110"/>
                  <a:pt x="42" y="110"/>
                </a:cubicBezTo>
                <a:cubicBezTo>
                  <a:pt x="35" y="110"/>
                  <a:pt x="35" y="110"/>
                  <a:pt x="35" y="110"/>
                </a:cubicBezTo>
                <a:cubicBezTo>
                  <a:pt x="33" y="110"/>
                  <a:pt x="31" y="111"/>
                  <a:pt x="31" y="114"/>
                </a:cubicBezTo>
                <a:cubicBezTo>
                  <a:pt x="31" y="116"/>
                  <a:pt x="33" y="117"/>
                  <a:pt x="35" y="117"/>
                </a:cubicBezTo>
                <a:cubicBezTo>
                  <a:pt x="88" y="117"/>
                  <a:pt x="88" y="117"/>
                  <a:pt x="88" y="117"/>
                </a:cubicBezTo>
                <a:cubicBezTo>
                  <a:pt x="90" y="117"/>
                  <a:pt x="92" y="116"/>
                  <a:pt x="92" y="114"/>
                </a:cubicBezTo>
                <a:cubicBezTo>
                  <a:pt x="92" y="111"/>
                  <a:pt x="90" y="110"/>
                  <a:pt x="88" y="110"/>
                </a:cubicBezTo>
                <a:close/>
                <a:moveTo>
                  <a:pt x="115" y="80"/>
                </a:moveTo>
                <a:cubicBezTo>
                  <a:pt x="8" y="80"/>
                  <a:pt x="8" y="80"/>
                  <a:pt x="8" y="80"/>
                </a:cubicBezTo>
                <a:cubicBezTo>
                  <a:pt x="8" y="8"/>
                  <a:pt x="8" y="8"/>
                  <a:pt x="8" y="8"/>
                </a:cubicBezTo>
                <a:cubicBezTo>
                  <a:pt x="115" y="8"/>
                  <a:pt x="115" y="8"/>
                  <a:pt x="115" y="8"/>
                </a:cubicBezTo>
                <a:cubicBezTo>
                  <a:pt x="115" y="80"/>
                  <a:pt x="115" y="80"/>
                  <a:pt x="115" y="80"/>
                </a:cubicBezTo>
                <a:close/>
              </a:path>
            </a:pathLst>
          </a:custGeom>
          <a:solidFill>
            <a:schemeClr val="bg1"/>
          </a:solidFill>
          <a:ln>
            <a:noFill/>
          </a:ln>
          <a:effectLst/>
        </p:spPr>
        <p:txBody>
          <a:bodyPr vert="horz" wrap="square" lIns="91440" tIns="45720" rIns="91440" bIns="45720" numCol="1" anchor="t" anchorCtr="0" compatLnSpc="1">
            <a:prstTxWarp prst="textNoShape">
              <a:avLst/>
            </a:prstTxWarp>
          </a:bodyPr>
          <a:lstStyle/>
          <a:p>
            <a:endParaRPr lang="en-US"/>
          </a:p>
        </p:txBody>
      </p:sp>
      <p:sp>
        <p:nvSpPr>
          <p:cNvPr id="33" name="Freeform 25"/>
          <p:cNvSpPr>
            <a:spLocks noChangeAspect="1" noEditPoints="1"/>
          </p:cNvSpPr>
          <p:nvPr/>
        </p:nvSpPr>
        <p:spPr bwMode="auto">
          <a:xfrm>
            <a:off x="5254544" y="2482504"/>
            <a:ext cx="274320" cy="366491"/>
          </a:xfrm>
          <a:custGeom>
            <a:avLst/>
            <a:gdLst/>
            <a:ahLst/>
            <a:cxnLst>
              <a:cxn ang="0">
                <a:pos x="59" y="84"/>
              </a:cxn>
              <a:cxn ang="0">
                <a:pos x="59" y="80"/>
              </a:cxn>
              <a:cxn ang="0">
                <a:pos x="54" y="80"/>
              </a:cxn>
              <a:cxn ang="0">
                <a:pos x="54" y="76"/>
              </a:cxn>
              <a:cxn ang="0">
                <a:pos x="50" y="77"/>
              </a:cxn>
              <a:cxn ang="0">
                <a:pos x="47" y="88"/>
              </a:cxn>
              <a:cxn ang="0">
                <a:pos x="50" y="90"/>
              </a:cxn>
              <a:cxn ang="0">
                <a:pos x="59" y="84"/>
              </a:cxn>
              <a:cxn ang="0">
                <a:pos x="47" y="88"/>
              </a:cxn>
              <a:cxn ang="0">
                <a:pos x="45" y="93"/>
              </a:cxn>
              <a:cxn ang="0">
                <a:pos x="49" y="90"/>
              </a:cxn>
              <a:cxn ang="0">
                <a:pos x="47" y="88"/>
              </a:cxn>
              <a:cxn ang="0">
                <a:pos x="84" y="137"/>
              </a:cxn>
              <a:cxn ang="0">
                <a:pos x="14" y="137"/>
              </a:cxn>
              <a:cxn ang="0">
                <a:pos x="14" y="41"/>
              </a:cxn>
              <a:cxn ang="0">
                <a:pos x="68" y="41"/>
              </a:cxn>
              <a:cxn ang="0">
                <a:pos x="80" y="24"/>
              </a:cxn>
              <a:cxn ang="0">
                <a:pos x="15" y="24"/>
              </a:cxn>
              <a:cxn ang="0">
                <a:pos x="0" y="38"/>
              </a:cxn>
              <a:cxn ang="0">
                <a:pos x="0" y="140"/>
              </a:cxn>
              <a:cxn ang="0">
                <a:pos x="15" y="154"/>
              </a:cxn>
              <a:cxn ang="0">
                <a:pos x="83" y="154"/>
              </a:cxn>
              <a:cxn ang="0">
                <a:pos x="98" y="140"/>
              </a:cxn>
              <a:cxn ang="0">
                <a:pos x="98" y="41"/>
              </a:cxn>
              <a:cxn ang="0">
                <a:pos x="84" y="61"/>
              </a:cxn>
              <a:cxn ang="0">
                <a:pos x="84" y="137"/>
              </a:cxn>
              <a:cxn ang="0">
                <a:pos x="96" y="14"/>
              </a:cxn>
              <a:cxn ang="0">
                <a:pos x="105" y="20"/>
              </a:cxn>
              <a:cxn ang="0">
                <a:pos x="107" y="18"/>
              </a:cxn>
              <a:cxn ang="0">
                <a:pos x="97" y="11"/>
              </a:cxn>
              <a:cxn ang="0">
                <a:pos x="96" y="14"/>
              </a:cxn>
              <a:cxn ang="0">
                <a:pos x="106" y="0"/>
              </a:cxn>
              <a:cxn ang="0">
                <a:pos x="102" y="5"/>
              </a:cxn>
              <a:cxn ang="0">
                <a:pos x="111" y="12"/>
              </a:cxn>
              <a:cxn ang="0">
                <a:pos x="115" y="7"/>
              </a:cxn>
              <a:cxn ang="0">
                <a:pos x="106" y="0"/>
              </a:cxn>
              <a:cxn ang="0">
                <a:pos x="50" y="76"/>
              </a:cxn>
              <a:cxn ang="0">
                <a:pos x="55" y="76"/>
              </a:cxn>
              <a:cxn ang="0">
                <a:pos x="55" y="80"/>
              </a:cxn>
              <a:cxn ang="0">
                <a:pos x="59" y="79"/>
              </a:cxn>
              <a:cxn ang="0">
                <a:pos x="60" y="83"/>
              </a:cxn>
              <a:cxn ang="0">
                <a:pos x="104" y="22"/>
              </a:cxn>
              <a:cxn ang="0">
                <a:pos x="95" y="15"/>
              </a:cxn>
              <a:cxn ang="0">
                <a:pos x="50" y="76"/>
              </a:cxn>
              <a:cxn ang="0">
                <a:pos x="98" y="10"/>
              </a:cxn>
              <a:cxn ang="0">
                <a:pos x="107" y="17"/>
              </a:cxn>
              <a:cxn ang="0">
                <a:pos x="111" y="13"/>
              </a:cxn>
              <a:cxn ang="0">
                <a:pos x="101" y="6"/>
              </a:cxn>
              <a:cxn ang="0">
                <a:pos x="98" y="10"/>
              </a:cxn>
            </a:cxnLst>
            <a:rect l="0" t="0" r="r" b="b"/>
            <a:pathLst>
              <a:path w="115" h="154">
                <a:moveTo>
                  <a:pt x="59" y="84"/>
                </a:moveTo>
                <a:cubicBezTo>
                  <a:pt x="59" y="80"/>
                  <a:pt x="59" y="80"/>
                  <a:pt x="59" y="80"/>
                </a:cubicBezTo>
                <a:cubicBezTo>
                  <a:pt x="54" y="80"/>
                  <a:pt x="54" y="80"/>
                  <a:pt x="54" y="80"/>
                </a:cubicBezTo>
                <a:cubicBezTo>
                  <a:pt x="54" y="76"/>
                  <a:pt x="54" y="76"/>
                  <a:pt x="54" y="76"/>
                </a:cubicBezTo>
                <a:cubicBezTo>
                  <a:pt x="50" y="77"/>
                  <a:pt x="50" y="77"/>
                  <a:pt x="50" y="77"/>
                </a:cubicBezTo>
                <a:cubicBezTo>
                  <a:pt x="47" y="88"/>
                  <a:pt x="47" y="88"/>
                  <a:pt x="47" y="88"/>
                </a:cubicBezTo>
                <a:cubicBezTo>
                  <a:pt x="48" y="88"/>
                  <a:pt x="49" y="89"/>
                  <a:pt x="50" y="90"/>
                </a:cubicBezTo>
                <a:lnTo>
                  <a:pt x="59" y="84"/>
                </a:lnTo>
                <a:close/>
                <a:moveTo>
                  <a:pt x="47" y="88"/>
                </a:moveTo>
                <a:cubicBezTo>
                  <a:pt x="45" y="93"/>
                  <a:pt x="45" y="93"/>
                  <a:pt x="45" y="93"/>
                </a:cubicBezTo>
                <a:cubicBezTo>
                  <a:pt x="49" y="90"/>
                  <a:pt x="49" y="90"/>
                  <a:pt x="49" y="90"/>
                </a:cubicBezTo>
                <a:cubicBezTo>
                  <a:pt x="49" y="89"/>
                  <a:pt x="48" y="89"/>
                  <a:pt x="47" y="88"/>
                </a:cubicBezTo>
                <a:close/>
                <a:moveTo>
                  <a:pt x="84" y="137"/>
                </a:moveTo>
                <a:cubicBezTo>
                  <a:pt x="14" y="137"/>
                  <a:pt x="14" y="137"/>
                  <a:pt x="14" y="137"/>
                </a:cubicBezTo>
                <a:cubicBezTo>
                  <a:pt x="14" y="41"/>
                  <a:pt x="14" y="41"/>
                  <a:pt x="14" y="41"/>
                </a:cubicBezTo>
                <a:cubicBezTo>
                  <a:pt x="68" y="41"/>
                  <a:pt x="68" y="41"/>
                  <a:pt x="68" y="41"/>
                </a:cubicBezTo>
                <a:cubicBezTo>
                  <a:pt x="80" y="24"/>
                  <a:pt x="80" y="24"/>
                  <a:pt x="80" y="24"/>
                </a:cubicBezTo>
                <a:cubicBezTo>
                  <a:pt x="15" y="24"/>
                  <a:pt x="15" y="24"/>
                  <a:pt x="15" y="24"/>
                </a:cubicBezTo>
                <a:cubicBezTo>
                  <a:pt x="7" y="24"/>
                  <a:pt x="0" y="30"/>
                  <a:pt x="0" y="38"/>
                </a:cubicBezTo>
                <a:cubicBezTo>
                  <a:pt x="0" y="140"/>
                  <a:pt x="0" y="140"/>
                  <a:pt x="0" y="140"/>
                </a:cubicBezTo>
                <a:cubicBezTo>
                  <a:pt x="0" y="148"/>
                  <a:pt x="7" y="154"/>
                  <a:pt x="15" y="154"/>
                </a:cubicBezTo>
                <a:cubicBezTo>
                  <a:pt x="83" y="154"/>
                  <a:pt x="83" y="154"/>
                  <a:pt x="83" y="154"/>
                </a:cubicBezTo>
                <a:cubicBezTo>
                  <a:pt x="91" y="154"/>
                  <a:pt x="98" y="148"/>
                  <a:pt x="98" y="140"/>
                </a:cubicBezTo>
                <a:cubicBezTo>
                  <a:pt x="98" y="41"/>
                  <a:pt x="98" y="41"/>
                  <a:pt x="98" y="41"/>
                </a:cubicBezTo>
                <a:cubicBezTo>
                  <a:pt x="84" y="61"/>
                  <a:pt x="84" y="61"/>
                  <a:pt x="84" y="61"/>
                </a:cubicBezTo>
                <a:lnTo>
                  <a:pt x="84" y="137"/>
                </a:lnTo>
                <a:close/>
                <a:moveTo>
                  <a:pt x="96" y="14"/>
                </a:moveTo>
                <a:cubicBezTo>
                  <a:pt x="105" y="20"/>
                  <a:pt x="105" y="20"/>
                  <a:pt x="105" y="20"/>
                </a:cubicBezTo>
                <a:cubicBezTo>
                  <a:pt x="107" y="18"/>
                  <a:pt x="107" y="18"/>
                  <a:pt x="107" y="18"/>
                </a:cubicBezTo>
                <a:cubicBezTo>
                  <a:pt x="97" y="11"/>
                  <a:pt x="97" y="11"/>
                  <a:pt x="97" y="11"/>
                </a:cubicBezTo>
                <a:lnTo>
                  <a:pt x="96" y="14"/>
                </a:lnTo>
                <a:close/>
                <a:moveTo>
                  <a:pt x="106" y="0"/>
                </a:moveTo>
                <a:cubicBezTo>
                  <a:pt x="102" y="5"/>
                  <a:pt x="102" y="5"/>
                  <a:pt x="102" y="5"/>
                </a:cubicBezTo>
                <a:cubicBezTo>
                  <a:pt x="111" y="12"/>
                  <a:pt x="111" y="12"/>
                  <a:pt x="111" y="12"/>
                </a:cubicBezTo>
                <a:cubicBezTo>
                  <a:pt x="115" y="7"/>
                  <a:pt x="115" y="7"/>
                  <a:pt x="115" y="7"/>
                </a:cubicBezTo>
                <a:lnTo>
                  <a:pt x="106" y="0"/>
                </a:lnTo>
                <a:close/>
                <a:moveTo>
                  <a:pt x="50" y="76"/>
                </a:moveTo>
                <a:cubicBezTo>
                  <a:pt x="55" y="76"/>
                  <a:pt x="55" y="76"/>
                  <a:pt x="55" y="76"/>
                </a:cubicBezTo>
                <a:cubicBezTo>
                  <a:pt x="55" y="80"/>
                  <a:pt x="55" y="80"/>
                  <a:pt x="55" y="80"/>
                </a:cubicBezTo>
                <a:cubicBezTo>
                  <a:pt x="59" y="79"/>
                  <a:pt x="59" y="79"/>
                  <a:pt x="59" y="79"/>
                </a:cubicBezTo>
                <a:cubicBezTo>
                  <a:pt x="60" y="83"/>
                  <a:pt x="60" y="83"/>
                  <a:pt x="60" y="83"/>
                </a:cubicBezTo>
                <a:cubicBezTo>
                  <a:pt x="104" y="22"/>
                  <a:pt x="104" y="22"/>
                  <a:pt x="104" y="22"/>
                </a:cubicBezTo>
                <a:cubicBezTo>
                  <a:pt x="95" y="15"/>
                  <a:pt x="95" y="15"/>
                  <a:pt x="95" y="15"/>
                </a:cubicBezTo>
                <a:lnTo>
                  <a:pt x="50" y="76"/>
                </a:lnTo>
                <a:close/>
                <a:moveTo>
                  <a:pt x="98" y="10"/>
                </a:moveTo>
                <a:cubicBezTo>
                  <a:pt x="107" y="17"/>
                  <a:pt x="107" y="17"/>
                  <a:pt x="107" y="17"/>
                </a:cubicBezTo>
                <a:cubicBezTo>
                  <a:pt x="111" y="13"/>
                  <a:pt x="111" y="13"/>
                  <a:pt x="111" y="13"/>
                </a:cubicBezTo>
                <a:cubicBezTo>
                  <a:pt x="101" y="6"/>
                  <a:pt x="101" y="6"/>
                  <a:pt x="101" y="6"/>
                </a:cubicBezTo>
                <a:lnTo>
                  <a:pt x="98" y="10"/>
                </a:lnTo>
                <a:close/>
              </a:path>
            </a:pathLst>
          </a:custGeom>
          <a:solidFill>
            <a:srgbClr val="FFFFFF"/>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pic>
        <p:nvPicPr>
          <p:cNvPr id="36" name="Picture 35">
            <a:hlinkClick r:id="rId2"/>
            <a:extLst>
              <a:ext uri="{FF2B5EF4-FFF2-40B4-BE49-F238E27FC236}">
                <a16:creationId xmlns:a16="http://schemas.microsoft.com/office/drawing/2014/main" id="{D80248FB-0F5E-4652-8B37-EE77046694C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
        <p:nvSpPr>
          <p:cNvPr id="17" name="TextBox 16"/>
          <p:cNvSpPr txBox="1"/>
          <p:nvPr/>
        </p:nvSpPr>
        <p:spPr>
          <a:xfrm>
            <a:off x="2077402" y="585138"/>
            <a:ext cx="7859889" cy="619272"/>
          </a:xfrm>
          <a:prstGeom prst="rect">
            <a:avLst/>
          </a:prstGeom>
          <a:noFill/>
        </p:spPr>
        <p:txBody>
          <a:bodyPr wrap="square" rtlCol="0">
            <a:spAutoFit/>
          </a:bodyPr>
          <a:lstStyle/>
          <a:p>
            <a:pPr marL="514350" marR="0" algn="ctr" rtl="1">
              <a:lnSpc>
                <a:spcPct val="107000"/>
              </a:lnSpc>
              <a:spcBef>
                <a:spcPts val="0"/>
              </a:spcBef>
              <a:spcAft>
                <a:spcPts val="0"/>
              </a:spcAft>
            </a:pPr>
            <a:r>
              <a:rPr lang="fa-IR" sz="3200" b="1" dirty="0">
                <a:latin typeface="Calibri" panose="020F0502020204030204" pitchFamily="34" charset="0"/>
                <a:ea typeface="Calibri" panose="020F0502020204030204" pitchFamily="34" charset="0"/>
                <a:cs typeface="B Titr" panose="00000700000000000000" pitchFamily="2" charset="-78"/>
              </a:rPr>
              <a:t>محصولات یا خدمات و مشتریان</a:t>
            </a:r>
            <a:endParaRPr lang="en-US" sz="3200" dirty="0">
              <a:latin typeface="Calibri" panose="020F0502020204030204" pitchFamily="34" charset="0"/>
              <a:ea typeface="Calibri" panose="020F0502020204030204" pitchFamily="34" charset="0"/>
              <a:cs typeface="B Titr" panose="00000700000000000000" pitchFamily="2" charset="-78"/>
            </a:endParaRPr>
          </a:p>
        </p:txBody>
      </p:sp>
      <p:pic>
        <p:nvPicPr>
          <p:cNvPr id="38" name="Picture 37">
            <a:hlinkClick r:id="rId2"/>
            <a:extLst>
              <a:ext uri="{FF2B5EF4-FFF2-40B4-BE49-F238E27FC236}">
                <a16:creationId xmlns:a16="http://schemas.microsoft.com/office/drawing/2014/main" id="{165B325A-2CAF-42B5-B46F-E551E67010F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978640" y="6909993"/>
            <a:ext cx="365760" cy="100407"/>
          </a:xfrm>
          <a:prstGeom prst="rect">
            <a:avLst/>
          </a:prstGeom>
        </p:spPr>
      </p:pic>
      <p:pic>
        <p:nvPicPr>
          <p:cNvPr id="26" name="Picture 4" descr="زیرپورتال مرکز نوآوری معادن و صنایع معدنی ایران"/>
          <p:cNvPicPr>
            <a:picLocks noChangeAspect="1" noChangeArrowheads="1"/>
          </p:cNvPicPr>
          <p:nvPr/>
        </p:nvPicPr>
        <p:blipFill rotWithShape="1">
          <a:blip r:embed="rId4">
            <a:extLst>
              <a:ext uri="{28A0092B-C50C-407E-A947-70E740481C1C}">
                <a14:useLocalDpi xmlns:a14="http://schemas.microsoft.com/office/drawing/2010/main" val="0"/>
              </a:ext>
            </a:extLst>
          </a:blip>
          <a:srcRect b="18951"/>
          <a:stretch/>
        </p:blipFill>
        <p:spPr bwMode="auto">
          <a:xfrm>
            <a:off x="11161686" y="4815316"/>
            <a:ext cx="954114" cy="1073877"/>
          </a:xfrm>
          <a:prstGeom prst="rect">
            <a:avLst/>
          </a:prstGeom>
          <a:noFill/>
          <a:extLst>
            <a:ext uri="{909E8E84-426E-40DD-AFC4-6F175D3DCCD1}">
              <a14:hiddenFill xmlns:a14="http://schemas.microsoft.com/office/drawing/2010/main">
                <a:solidFill>
                  <a:srgbClr val="FFFFFF"/>
                </a:solidFill>
              </a14:hiddenFill>
            </a:ext>
          </a:extLst>
        </p:spPr>
      </p:pic>
      <p:sp>
        <p:nvSpPr>
          <p:cNvPr id="34" name="Rectangle 33"/>
          <p:cNvSpPr/>
          <p:nvPr/>
        </p:nvSpPr>
        <p:spPr>
          <a:xfrm>
            <a:off x="-31865" y="1203398"/>
            <a:ext cx="1104230" cy="369332"/>
          </a:xfrm>
          <a:prstGeom prst="rect">
            <a:avLst/>
          </a:prstGeom>
        </p:spPr>
        <p:txBody>
          <a:bodyPr wrap="square">
            <a:spAutoFit/>
          </a:bodyPr>
          <a:lstStyle/>
          <a:p>
            <a:pPr algn="just" rtl="1"/>
            <a:r>
              <a:rPr lang="fa-IR" b="1" dirty="0" smtClean="0">
                <a:cs typeface="B Nazanin" panose="00000400000000000000" pitchFamily="2" charset="-78"/>
              </a:rPr>
              <a:t>لوگو شرکت </a:t>
            </a:r>
            <a:endParaRPr lang="fa-IR" b="1" dirty="0">
              <a:cs typeface="B Nazanin" panose="00000400000000000000" pitchFamily="2" charset="-78"/>
            </a:endParaRPr>
          </a:p>
        </p:txBody>
      </p:sp>
    </p:spTree>
    <p:extLst>
      <p:ext uri="{BB962C8B-B14F-4D97-AF65-F5344CB8AC3E}">
        <p14:creationId xmlns:p14="http://schemas.microsoft.com/office/powerpoint/2010/main" val="6011234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528" fill="hold" grpId="0" nodeType="afterEffect">
                                  <p:stCondLst>
                                    <p:cond delay="0"/>
                                  </p:stCondLst>
                                  <p:childTnLst>
                                    <p:set>
                                      <p:cBhvr>
                                        <p:cTn id="6" dur="1" fill="hold">
                                          <p:stCondLst>
                                            <p:cond delay="0"/>
                                          </p:stCondLst>
                                        </p:cTn>
                                        <p:tgtEl>
                                          <p:spTgt spid="33"/>
                                        </p:tgtEl>
                                        <p:attrNameLst>
                                          <p:attrName>style.visibility</p:attrName>
                                        </p:attrNameLst>
                                      </p:cBhvr>
                                      <p:to>
                                        <p:strVal val="visible"/>
                                      </p:to>
                                    </p:set>
                                    <p:anim calcmode="lin" valueType="num">
                                      <p:cBhvr>
                                        <p:cTn id="7" dur="500" fill="hold"/>
                                        <p:tgtEl>
                                          <p:spTgt spid="33"/>
                                        </p:tgtEl>
                                        <p:attrNameLst>
                                          <p:attrName>ppt_w</p:attrName>
                                        </p:attrNameLst>
                                      </p:cBhvr>
                                      <p:tavLst>
                                        <p:tav tm="0">
                                          <p:val>
                                            <p:fltVal val="0"/>
                                          </p:val>
                                        </p:tav>
                                        <p:tav tm="100000">
                                          <p:val>
                                            <p:strVal val="#ppt_w"/>
                                          </p:val>
                                        </p:tav>
                                      </p:tavLst>
                                    </p:anim>
                                    <p:anim calcmode="lin" valueType="num">
                                      <p:cBhvr>
                                        <p:cTn id="8" dur="500" fill="hold"/>
                                        <p:tgtEl>
                                          <p:spTgt spid="33"/>
                                        </p:tgtEl>
                                        <p:attrNameLst>
                                          <p:attrName>ppt_h</p:attrName>
                                        </p:attrNameLst>
                                      </p:cBhvr>
                                      <p:tavLst>
                                        <p:tav tm="0">
                                          <p:val>
                                            <p:fltVal val="0"/>
                                          </p:val>
                                        </p:tav>
                                        <p:tav tm="100000">
                                          <p:val>
                                            <p:strVal val="#ppt_h"/>
                                          </p:val>
                                        </p:tav>
                                      </p:tavLst>
                                    </p:anim>
                                    <p:animEffect transition="in" filter="fade">
                                      <p:cBhvr>
                                        <p:cTn id="9" dur="500"/>
                                        <p:tgtEl>
                                          <p:spTgt spid="33"/>
                                        </p:tgtEl>
                                      </p:cBhvr>
                                    </p:animEffect>
                                    <p:anim calcmode="lin" valueType="num">
                                      <p:cBhvr>
                                        <p:cTn id="10" dur="500" fill="hold"/>
                                        <p:tgtEl>
                                          <p:spTgt spid="33"/>
                                        </p:tgtEl>
                                        <p:attrNameLst>
                                          <p:attrName>ppt_x</p:attrName>
                                        </p:attrNameLst>
                                      </p:cBhvr>
                                      <p:tavLst>
                                        <p:tav tm="0">
                                          <p:val>
                                            <p:fltVal val="0.5"/>
                                          </p:val>
                                        </p:tav>
                                        <p:tav tm="100000">
                                          <p:val>
                                            <p:strVal val="#ppt_x"/>
                                          </p:val>
                                        </p:tav>
                                      </p:tavLst>
                                    </p:anim>
                                    <p:anim calcmode="lin" valueType="num">
                                      <p:cBhvr>
                                        <p:cTn id="11" dur="500" fill="hold"/>
                                        <p:tgtEl>
                                          <p:spTgt spid="33"/>
                                        </p:tgtEl>
                                        <p:attrNameLst>
                                          <p:attrName>ppt_y</p:attrName>
                                        </p:attrNameLst>
                                      </p:cBhvr>
                                      <p:tavLst>
                                        <p:tav tm="0">
                                          <p:val>
                                            <p:fltVal val="0.5"/>
                                          </p:val>
                                        </p:tav>
                                        <p:tav tm="100000">
                                          <p:val>
                                            <p:strVal val="#ppt_y"/>
                                          </p:val>
                                        </p:tav>
                                      </p:tavLst>
                                    </p:anim>
                                  </p:childTnLst>
                                </p:cTn>
                              </p:par>
                              <p:par>
                                <p:cTn id="12" presetID="53" presetClass="entr" presetSubtype="528" fill="hold" grpId="0" nodeType="withEffect">
                                  <p:stCondLst>
                                    <p:cond delay="0"/>
                                  </p:stCondLst>
                                  <p:childTnLst>
                                    <p:set>
                                      <p:cBhvr>
                                        <p:cTn id="13" dur="1" fill="hold">
                                          <p:stCondLst>
                                            <p:cond delay="0"/>
                                          </p:stCondLst>
                                        </p:cTn>
                                        <p:tgtEl>
                                          <p:spTgt spid="32"/>
                                        </p:tgtEl>
                                        <p:attrNameLst>
                                          <p:attrName>style.visibility</p:attrName>
                                        </p:attrNameLst>
                                      </p:cBhvr>
                                      <p:to>
                                        <p:strVal val="visible"/>
                                      </p:to>
                                    </p:set>
                                    <p:anim calcmode="lin" valueType="num">
                                      <p:cBhvr>
                                        <p:cTn id="14" dur="500" fill="hold"/>
                                        <p:tgtEl>
                                          <p:spTgt spid="32"/>
                                        </p:tgtEl>
                                        <p:attrNameLst>
                                          <p:attrName>ppt_w</p:attrName>
                                        </p:attrNameLst>
                                      </p:cBhvr>
                                      <p:tavLst>
                                        <p:tav tm="0">
                                          <p:val>
                                            <p:fltVal val="0"/>
                                          </p:val>
                                        </p:tav>
                                        <p:tav tm="100000">
                                          <p:val>
                                            <p:strVal val="#ppt_w"/>
                                          </p:val>
                                        </p:tav>
                                      </p:tavLst>
                                    </p:anim>
                                    <p:anim calcmode="lin" valueType="num">
                                      <p:cBhvr>
                                        <p:cTn id="15" dur="500" fill="hold"/>
                                        <p:tgtEl>
                                          <p:spTgt spid="32"/>
                                        </p:tgtEl>
                                        <p:attrNameLst>
                                          <p:attrName>ppt_h</p:attrName>
                                        </p:attrNameLst>
                                      </p:cBhvr>
                                      <p:tavLst>
                                        <p:tav tm="0">
                                          <p:val>
                                            <p:fltVal val="0"/>
                                          </p:val>
                                        </p:tav>
                                        <p:tav tm="100000">
                                          <p:val>
                                            <p:strVal val="#ppt_h"/>
                                          </p:val>
                                        </p:tav>
                                      </p:tavLst>
                                    </p:anim>
                                    <p:animEffect transition="in" filter="fade">
                                      <p:cBhvr>
                                        <p:cTn id="16" dur="500"/>
                                        <p:tgtEl>
                                          <p:spTgt spid="32"/>
                                        </p:tgtEl>
                                      </p:cBhvr>
                                    </p:animEffect>
                                    <p:anim calcmode="lin" valueType="num">
                                      <p:cBhvr>
                                        <p:cTn id="17" dur="500" fill="hold"/>
                                        <p:tgtEl>
                                          <p:spTgt spid="32"/>
                                        </p:tgtEl>
                                        <p:attrNameLst>
                                          <p:attrName>ppt_x</p:attrName>
                                        </p:attrNameLst>
                                      </p:cBhvr>
                                      <p:tavLst>
                                        <p:tav tm="0">
                                          <p:val>
                                            <p:fltVal val="0.5"/>
                                          </p:val>
                                        </p:tav>
                                        <p:tav tm="100000">
                                          <p:val>
                                            <p:strVal val="#ppt_x"/>
                                          </p:val>
                                        </p:tav>
                                      </p:tavLst>
                                    </p:anim>
                                    <p:anim calcmode="lin" valueType="num">
                                      <p:cBhvr>
                                        <p:cTn id="18" dur="500" fill="hold"/>
                                        <p:tgtEl>
                                          <p:spTgt spid="32"/>
                                        </p:tgtEl>
                                        <p:attrNameLst>
                                          <p:attrName>ppt_y</p:attrName>
                                        </p:attrNameLst>
                                      </p:cBhvr>
                                      <p:tavLst>
                                        <p:tav tm="0">
                                          <p:val>
                                            <p:fltVal val="0.5"/>
                                          </p:val>
                                        </p:tav>
                                        <p:tav tm="100000">
                                          <p:val>
                                            <p:strVal val="#ppt_y"/>
                                          </p:val>
                                        </p:tav>
                                      </p:tavLst>
                                    </p:anim>
                                  </p:childTnLst>
                                </p:cTn>
                              </p:par>
                              <p:par>
                                <p:cTn id="19" presetID="53" presetClass="entr" presetSubtype="528" fill="hold" nodeType="withEffect">
                                  <p:stCondLst>
                                    <p:cond delay="0"/>
                                  </p:stCondLst>
                                  <p:childTnLst>
                                    <p:set>
                                      <p:cBhvr>
                                        <p:cTn id="20" dur="1" fill="hold">
                                          <p:stCondLst>
                                            <p:cond delay="0"/>
                                          </p:stCondLst>
                                        </p:cTn>
                                        <p:tgtEl>
                                          <p:spTgt spid="27"/>
                                        </p:tgtEl>
                                        <p:attrNameLst>
                                          <p:attrName>style.visibility</p:attrName>
                                        </p:attrNameLst>
                                      </p:cBhvr>
                                      <p:to>
                                        <p:strVal val="visible"/>
                                      </p:to>
                                    </p:set>
                                    <p:anim calcmode="lin" valueType="num">
                                      <p:cBhvr>
                                        <p:cTn id="21" dur="500" fill="hold"/>
                                        <p:tgtEl>
                                          <p:spTgt spid="27"/>
                                        </p:tgtEl>
                                        <p:attrNameLst>
                                          <p:attrName>ppt_w</p:attrName>
                                        </p:attrNameLst>
                                      </p:cBhvr>
                                      <p:tavLst>
                                        <p:tav tm="0">
                                          <p:val>
                                            <p:fltVal val="0"/>
                                          </p:val>
                                        </p:tav>
                                        <p:tav tm="100000">
                                          <p:val>
                                            <p:strVal val="#ppt_w"/>
                                          </p:val>
                                        </p:tav>
                                      </p:tavLst>
                                    </p:anim>
                                    <p:anim calcmode="lin" valueType="num">
                                      <p:cBhvr>
                                        <p:cTn id="22" dur="500" fill="hold"/>
                                        <p:tgtEl>
                                          <p:spTgt spid="27"/>
                                        </p:tgtEl>
                                        <p:attrNameLst>
                                          <p:attrName>ppt_h</p:attrName>
                                        </p:attrNameLst>
                                      </p:cBhvr>
                                      <p:tavLst>
                                        <p:tav tm="0">
                                          <p:val>
                                            <p:fltVal val="0"/>
                                          </p:val>
                                        </p:tav>
                                        <p:tav tm="100000">
                                          <p:val>
                                            <p:strVal val="#ppt_h"/>
                                          </p:val>
                                        </p:tav>
                                      </p:tavLst>
                                    </p:anim>
                                    <p:animEffect transition="in" filter="fade">
                                      <p:cBhvr>
                                        <p:cTn id="23" dur="500"/>
                                        <p:tgtEl>
                                          <p:spTgt spid="27"/>
                                        </p:tgtEl>
                                      </p:cBhvr>
                                    </p:animEffect>
                                    <p:anim calcmode="lin" valueType="num">
                                      <p:cBhvr>
                                        <p:cTn id="24" dur="500" fill="hold"/>
                                        <p:tgtEl>
                                          <p:spTgt spid="27"/>
                                        </p:tgtEl>
                                        <p:attrNameLst>
                                          <p:attrName>ppt_x</p:attrName>
                                        </p:attrNameLst>
                                      </p:cBhvr>
                                      <p:tavLst>
                                        <p:tav tm="0">
                                          <p:val>
                                            <p:fltVal val="0.5"/>
                                          </p:val>
                                        </p:tav>
                                        <p:tav tm="100000">
                                          <p:val>
                                            <p:strVal val="#ppt_x"/>
                                          </p:val>
                                        </p:tav>
                                      </p:tavLst>
                                    </p:anim>
                                    <p:anim calcmode="lin" valueType="num">
                                      <p:cBhvr>
                                        <p:cTn id="25" dur="500" fill="hold"/>
                                        <p:tgtEl>
                                          <p:spTgt spid="27"/>
                                        </p:tgtEl>
                                        <p:attrNameLst>
                                          <p:attrName>ppt_y</p:attrName>
                                        </p:attrNameLst>
                                      </p:cBhvr>
                                      <p:tavLst>
                                        <p:tav tm="0">
                                          <p:val>
                                            <p:fltVal val="0.5"/>
                                          </p:val>
                                        </p:tav>
                                        <p:tav tm="100000">
                                          <p:val>
                                            <p:strVal val="#ppt_y"/>
                                          </p:val>
                                        </p:tav>
                                      </p:tavLst>
                                    </p:anim>
                                  </p:childTnLst>
                                </p:cTn>
                              </p:par>
                            </p:childTnLst>
                          </p:cTn>
                        </p:par>
                        <p:par>
                          <p:cTn id="26" fill="hold">
                            <p:stCondLst>
                              <p:cond delay="500"/>
                            </p:stCondLst>
                            <p:childTnLst>
                              <p:par>
                                <p:cTn id="27" presetID="22" presetClass="entr" presetSubtype="8" fill="hold" grpId="0" nodeType="afterEffect">
                                  <p:stCondLst>
                                    <p:cond delay="0"/>
                                  </p:stCondLst>
                                  <p:childTnLst>
                                    <p:set>
                                      <p:cBhvr>
                                        <p:cTn id="28" dur="1" fill="hold">
                                          <p:stCondLst>
                                            <p:cond delay="0"/>
                                          </p:stCondLst>
                                        </p:cTn>
                                        <p:tgtEl>
                                          <p:spTgt spid="17"/>
                                        </p:tgtEl>
                                        <p:attrNameLst>
                                          <p:attrName>style.visibility</p:attrName>
                                        </p:attrNameLst>
                                      </p:cBhvr>
                                      <p:to>
                                        <p:strVal val="visible"/>
                                      </p:to>
                                    </p:set>
                                    <p:animEffect transition="in" filter="wipe(left)">
                                      <p:cBhvr>
                                        <p:cTn id="29"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33" grpId="0" animBg="1"/>
      <p:bldP spid="17"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667</TotalTime>
  <Words>714</Words>
  <Application>Microsoft Office PowerPoint</Application>
  <PresentationFormat>Widescreen</PresentationFormat>
  <Paragraphs>118</Paragraphs>
  <Slides>17</Slides>
  <Notes>3</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17</vt:i4>
      </vt:variant>
    </vt:vector>
  </HeadingPairs>
  <TitlesOfParts>
    <vt:vector size="29" baseType="lpstr">
      <vt:lpstr>Arial</vt:lpstr>
      <vt:lpstr>B Nazanin</vt:lpstr>
      <vt:lpstr>B Titr</vt:lpstr>
      <vt:lpstr>B Zar</vt:lpstr>
      <vt:lpstr>Bernard MT Condensed</vt:lpstr>
      <vt:lpstr>Calibri</vt:lpstr>
      <vt:lpstr>Calibri Light</vt:lpstr>
      <vt:lpstr>Candara</vt:lpstr>
      <vt:lpstr>IRYekan</vt:lpstr>
      <vt:lpstr>Times New Roman</vt:lpstr>
      <vt:lpstr>Wingdings</vt:lpstr>
      <vt:lpstr>Office Theme</vt:lpstr>
      <vt:lpstr>فرمت تهیه ارائه برای رویداد دایان</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mansouri</dc:creator>
  <cp:lastModifiedBy>mansouri</cp:lastModifiedBy>
  <cp:revision>80</cp:revision>
  <dcterms:created xsi:type="dcterms:W3CDTF">2022-06-27T07:24:31Z</dcterms:created>
  <dcterms:modified xsi:type="dcterms:W3CDTF">2022-06-28T12:55:08Z</dcterms:modified>
</cp:coreProperties>
</file>